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bril Fatface" panose="020B0604020202020204" charset="0"/>
      <p:regular r:id="rId15"/>
    </p:embeddedFont>
    <p:embeddedFont>
      <p:font typeface="Barlow Semi Condensed" panose="020B0604020202020204" charset="0"/>
      <p:regular r:id="rId16"/>
      <p:bold r:id="rId17"/>
      <p:italic r:id="rId18"/>
      <p:boldItalic r:id="rId19"/>
    </p:embeddedFont>
    <p:embeddedFont>
      <p:font typeface="Encode Sans Semi Condensed" panose="020B0604020202020204" charset="0"/>
      <p:regular r:id="rId20"/>
      <p:bold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10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cf49b83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cf49b83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d3630fcab02065e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d3630fcab02065e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d3be13a4d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d3be13a4d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d3be13a4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d3be13a4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876e5c7d35_0_5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876e5c7d35_0_5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2527ba14f45010b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2527ba14f45010b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2527ba14f45010b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2527ba14f45010b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cf49b83b4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cf49b83b4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d3630fcab02065e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d3630fcab02065e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cf49b83b4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cf49b83b4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d3630fcab02065e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d3630fcab02065e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1125" y="773800"/>
            <a:ext cx="7641600" cy="31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95550" y="3883050"/>
            <a:ext cx="53529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696581" y="-125075"/>
            <a:ext cx="1859641" cy="4057649"/>
            <a:chOff x="-696581" y="-125075"/>
            <a:chExt cx="1859641" cy="4057649"/>
          </a:xfrm>
        </p:grpSpPr>
        <p:sp>
          <p:nvSpPr>
            <p:cNvPr id="12" name="Google Shape;12;p2"/>
            <p:cNvSpPr/>
            <p:nvPr/>
          </p:nvSpPr>
          <p:spPr>
            <a:xfrm rot="-169711">
              <a:off x="-179985" y="-96796"/>
              <a:ext cx="1245030" cy="4001090"/>
            </a:xfrm>
            <a:custGeom>
              <a:avLst/>
              <a:gdLst/>
              <a:ahLst/>
              <a:cxnLst/>
              <a:rect l="l" t="t" r="r" b="b"/>
              <a:pathLst>
                <a:path w="20548" h="52504" extrusionOk="0">
                  <a:moveTo>
                    <a:pt x="20041" y="0"/>
                  </a:moveTo>
                  <a:cubicBezTo>
                    <a:pt x="19883" y="254"/>
                    <a:pt x="19679" y="536"/>
                    <a:pt x="19462" y="839"/>
                  </a:cubicBezTo>
                  <a:cubicBezTo>
                    <a:pt x="18998" y="1480"/>
                    <a:pt x="18472" y="2208"/>
                    <a:pt x="18245" y="2868"/>
                  </a:cubicBezTo>
                  <a:cubicBezTo>
                    <a:pt x="17949" y="3734"/>
                    <a:pt x="17946" y="4842"/>
                    <a:pt x="17939" y="5918"/>
                  </a:cubicBezTo>
                  <a:cubicBezTo>
                    <a:pt x="17935" y="6609"/>
                    <a:pt x="17932" y="7264"/>
                    <a:pt x="17853" y="7823"/>
                  </a:cubicBezTo>
                  <a:cubicBezTo>
                    <a:pt x="17699" y="8955"/>
                    <a:pt x="17577" y="10063"/>
                    <a:pt x="17455" y="11136"/>
                  </a:cubicBezTo>
                  <a:cubicBezTo>
                    <a:pt x="17097" y="14395"/>
                    <a:pt x="16755" y="17471"/>
                    <a:pt x="15577" y="20738"/>
                  </a:cubicBezTo>
                  <a:cubicBezTo>
                    <a:pt x="14893" y="22630"/>
                    <a:pt x="13415" y="24272"/>
                    <a:pt x="11988" y="25860"/>
                  </a:cubicBezTo>
                  <a:cubicBezTo>
                    <a:pt x="11399" y="26511"/>
                    <a:pt x="10790" y="27190"/>
                    <a:pt x="10257" y="27864"/>
                  </a:cubicBezTo>
                  <a:cubicBezTo>
                    <a:pt x="9554" y="28752"/>
                    <a:pt x="8781" y="29647"/>
                    <a:pt x="8034" y="30515"/>
                  </a:cubicBezTo>
                  <a:cubicBezTo>
                    <a:pt x="6487" y="32308"/>
                    <a:pt x="4889" y="34160"/>
                    <a:pt x="3692" y="36177"/>
                  </a:cubicBezTo>
                  <a:cubicBezTo>
                    <a:pt x="2346" y="38447"/>
                    <a:pt x="1810" y="41539"/>
                    <a:pt x="1340" y="44266"/>
                  </a:cubicBezTo>
                  <a:cubicBezTo>
                    <a:pt x="1198" y="45079"/>
                    <a:pt x="1063" y="45848"/>
                    <a:pt x="915" y="46579"/>
                  </a:cubicBezTo>
                  <a:cubicBezTo>
                    <a:pt x="718" y="47536"/>
                    <a:pt x="590" y="48513"/>
                    <a:pt x="464" y="49460"/>
                  </a:cubicBezTo>
                  <a:cubicBezTo>
                    <a:pt x="336" y="50428"/>
                    <a:pt x="204" y="51424"/>
                    <a:pt x="1" y="52382"/>
                  </a:cubicBezTo>
                  <a:lnTo>
                    <a:pt x="583" y="52503"/>
                  </a:lnTo>
                  <a:cubicBezTo>
                    <a:pt x="790" y="51527"/>
                    <a:pt x="921" y="50516"/>
                    <a:pt x="1053" y="49539"/>
                  </a:cubicBezTo>
                  <a:cubicBezTo>
                    <a:pt x="1175" y="48601"/>
                    <a:pt x="1303" y="47634"/>
                    <a:pt x="1494" y="46697"/>
                  </a:cubicBezTo>
                  <a:cubicBezTo>
                    <a:pt x="1648" y="45957"/>
                    <a:pt x="1780" y="45184"/>
                    <a:pt x="1922" y="44365"/>
                  </a:cubicBezTo>
                  <a:cubicBezTo>
                    <a:pt x="2386" y="41690"/>
                    <a:pt x="2912" y="38657"/>
                    <a:pt x="4202" y="36482"/>
                  </a:cubicBezTo>
                  <a:cubicBezTo>
                    <a:pt x="5373" y="34509"/>
                    <a:pt x="6955" y="32673"/>
                    <a:pt x="8485" y="30900"/>
                  </a:cubicBezTo>
                  <a:cubicBezTo>
                    <a:pt x="9235" y="30032"/>
                    <a:pt x="10011" y="29130"/>
                    <a:pt x="10722" y="28232"/>
                  </a:cubicBezTo>
                  <a:cubicBezTo>
                    <a:pt x="11244" y="27571"/>
                    <a:pt x="11821" y="26933"/>
                    <a:pt x="12429" y="26255"/>
                  </a:cubicBezTo>
                  <a:cubicBezTo>
                    <a:pt x="13896" y="24627"/>
                    <a:pt x="15413" y="22942"/>
                    <a:pt x="16133" y="20939"/>
                  </a:cubicBezTo>
                  <a:cubicBezTo>
                    <a:pt x="17337" y="17606"/>
                    <a:pt x="17683" y="14494"/>
                    <a:pt x="18048" y="11202"/>
                  </a:cubicBezTo>
                  <a:cubicBezTo>
                    <a:pt x="18166" y="10132"/>
                    <a:pt x="18288" y="9027"/>
                    <a:pt x="18442" y="7906"/>
                  </a:cubicBezTo>
                  <a:cubicBezTo>
                    <a:pt x="18524" y="7303"/>
                    <a:pt x="18528" y="6632"/>
                    <a:pt x="18531" y="5922"/>
                  </a:cubicBezTo>
                  <a:cubicBezTo>
                    <a:pt x="18538" y="4895"/>
                    <a:pt x="18544" y="3832"/>
                    <a:pt x="18808" y="3060"/>
                  </a:cubicBezTo>
                  <a:cubicBezTo>
                    <a:pt x="19005" y="2484"/>
                    <a:pt x="19502" y="1793"/>
                    <a:pt x="19942" y="1188"/>
                  </a:cubicBezTo>
                  <a:cubicBezTo>
                    <a:pt x="20166" y="879"/>
                    <a:pt x="20377" y="586"/>
                    <a:pt x="20548" y="313"/>
                  </a:cubicBezTo>
                  <a:lnTo>
                    <a:pt x="20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437494" flipH="1">
              <a:off x="-501975" y="-72302"/>
              <a:ext cx="1031060" cy="3132320"/>
            </a:xfrm>
            <a:custGeom>
              <a:avLst/>
              <a:gdLst/>
              <a:ahLst/>
              <a:cxnLst/>
              <a:rect l="l" t="t" r="r" b="b"/>
              <a:pathLst>
                <a:path w="17017" h="51697" extrusionOk="0">
                  <a:moveTo>
                    <a:pt x="2507" y="1"/>
                  </a:moveTo>
                  <a:lnTo>
                    <a:pt x="1951" y="211"/>
                  </a:lnTo>
                  <a:cubicBezTo>
                    <a:pt x="2296" y="1119"/>
                    <a:pt x="2520" y="2083"/>
                    <a:pt x="2760" y="3103"/>
                  </a:cubicBezTo>
                  <a:cubicBezTo>
                    <a:pt x="2977" y="4037"/>
                    <a:pt x="3204" y="5001"/>
                    <a:pt x="3533" y="5922"/>
                  </a:cubicBezTo>
                  <a:cubicBezTo>
                    <a:pt x="3599" y="6116"/>
                    <a:pt x="3671" y="6310"/>
                    <a:pt x="3740" y="6501"/>
                  </a:cubicBezTo>
                  <a:cubicBezTo>
                    <a:pt x="4122" y="7537"/>
                    <a:pt x="4481" y="8517"/>
                    <a:pt x="4573" y="9616"/>
                  </a:cubicBezTo>
                  <a:cubicBezTo>
                    <a:pt x="4822" y="12527"/>
                    <a:pt x="3441" y="15893"/>
                    <a:pt x="2224" y="18860"/>
                  </a:cubicBezTo>
                  <a:cubicBezTo>
                    <a:pt x="1869" y="19725"/>
                    <a:pt x="1533" y="20545"/>
                    <a:pt x="1247" y="21321"/>
                  </a:cubicBezTo>
                  <a:cubicBezTo>
                    <a:pt x="0" y="24732"/>
                    <a:pt x="1720" y="26670"/>
                    <a:pt x="3711" y="28914"/>
                  </a:cubicBezTo>
                  <a:cubicBezTo>
                    <a:pt x="4194" y="29456"/>
                    <a:pt x="4695" y="30019"/>
                    <a:pt x="5185" y="30637"/>
                  </a:cubicBezTo>
                  <a:cubicBezTo>
                    <a:pt x="5741" y="31331"/>
                    <a:pt x="6297" y="32019"/>
                    <a:pt x="6852" y="32700"/>
                  </a:cubicBezTo>
                  <a:cubicBezTo>
                    <a:pt x="9330" y="35756"/>
                    <a:pt x="11668" y="38638"/>
                    <a:pt x="13613" y="42059"/>
                  </a:cubicBezTo>
                  <a:cubicBezTo>
                    <a:pt x="13850" y="42477"/>
                    <a:pt x="14087" y="42875"/>
                    <a:pt x="14324" y="43266"/>
                  </a:cubicBezTo>
                  <a:cubicBezTo>
                    <a:pt x="15444" y="45142"/>
                    <a:pt x="16418" y="46760"/>
                    <a:pt x="16319" y="49027"/>
                  </a:cubicBezTo>
                  <a:cubicBezTo>
                    <a:pt x="16300" y="49481"/>
                    <a:pt x="16221" y="49905"/>
                    <a:pt x="16145" y="50313"/>
                  </a:cubicBezTo>
                  <a:cubicBezTo>
                    <a:pt x="16066" y="50747"/>
                    <a:pt x="15984" y="51190"/>
                    <a:pt x="15967" y="51677"/>
                  </a:cubicBezTo>
                  <a:lnTo>
                    <a:pt x="16559" y="51697"/>
                  </a:lnTo>
                  <a:cubicBezTo>
                    <a:pt x="16576" y="51256"/>
                    <a:pt x="16652" y="50849"/>
                    <a:pt x="16731" y="50421"/>
                  </a:cubicBezTo>
                  <a:cubicBezTo>
                    <a:pt x="16810" y="49994"/>
                    <a:pt x="16892" y="49550"/>
                    <a:pt x="16912" y="49053"/>
                  </a:cubicBezTo>
                  <a:cubicBezTo>
                    <a:pt x="17017" y="46609"/>
                    <a:pt x="15954" y="44835"/>
                    <a:pt x="14829" y="42960"/>
                  </a:cubicBezTo>
                  <a:cubicBezTo>
                    <a:pt x="14599" y="42573"/>
                    <a:pt x="14363" y="42178"/>
                    <a:pt x="14129" y="41766"/>
                  </a:cubicBezTo>
                  <a:cubicBezTo>
                    <a:pt x="12162" y="38302"/>
                    <a:pt x="9807" y="35400"/>
                    <a:pt x="7313" y="32328"/>
                  </a:cubicBezTo>
                  <a:cubicBezTo>
                    <a:pt x="6760" y="31647"/>
                    <a:pt x="6204" y="30959"/>
                    <a:pt x="5651" y="30265"/>
                  </a:cubicBezTo>
                  <a:cubicBezTo>
                    <a:pt x="5149" y="29637"/>
                    <a:pt x="4645" y="29068"/>
                    <a:pt x="4155" y="28519"/>
                  </a:cubicBezTo>
                  <a:cubicBezTo>
                    <a:pt x="2138" y="26245"/>
                    <a:pt x="678" y="24604"/>
                    <a:pt x="1806" y="21525"/>
                  </a:cubicBezTo>
                  <a:cubicBezTo>
                    <a:pt x="2086" y="20758"/>
                    <a:pt x="2418" y="19946"/>
                    <a:pt x="2773" y="19087"/>
                  </a:cubicBezTo>
                  <a:cubicBezTo>
                    <a:pt x="4016" y="16057"/>
                    <a:pt x="5425" y="12623"/>
                    <a:pt x="5165" y="9567"/>
                  </a:cubicBezTo>
                  <a:cubicBezTo>
                    <a:pt x="5066" y="8389"/>
                    <a:pt x="4675" y="7327"/>
                    <a:pt x="4300" y="6297"/>
                  </a:cubicBezTo>
                  <a:cubicBezTo>
                    <a:pt x="4230" y="6106"/>
                    <a:pt x="4158" y="5915"/>
                    <a:pt x="4092" y="5725"/>
                  </a:cubicBezTo>
                  <a:cubicBezTo>
                    <a:pt x="3776" y="4833"/>
                    <a:pt x="3553" y="3886"/>
                    <a:pt x="3339" y="2968"/>
                  </a:cubicBezTo>
                  <a:cubicBezTo>
                    <a:pt x="3105" y="1975"/>
                    <a:pt x="2865" y="948"/>
                    <a:pt x="2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181300" y="-112125"/>
            <a:ext cx="1214376" cy="4636445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rot="1103675">
            <a:off x="274406" y="-611819"/>
            <a:ext cx="1245021" cy="318126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/>
          <p:nvPr/>
        </p:nvSpPr>
        <p:spPr>
          <a:xfrm flipH="1">
            <a:off x="-878080" y="-1048117"/>
            <a:ext cx="2074359" cy="2202022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/>
          <p:nvPr/>
        </p:nvSpPr>
        <p:spPr>
          <a:xfrm rot="1884779">
            <a:off x="7986089" y="-765133"/>
            <a:ext cx="2074380" cy="2202044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722376" y="521208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74" name="Google Shape;74;p13"/>
          <p:cNvSpPr/>
          <p:nvPr/>
        </p:nvSpPr>
        <p:spPr>
          <a:xfrm rot="1401600" flipH="1">
            <a:off x="8049665" y="111206"/>
            <a:ext cx="2374221" cy="280599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13"/>
          <p:cNvGrpSpPr/>
          <p:nvPr/>
        </p:nvGrpSpPr>
        <p:grpSpPr>
          <a:xfrm>
            <a:off x="-1739447" y="-836186"/>
            <a:ext cx="2732899" cy="3405668"/>
            <a:chOff x="-1529897" y="-454536"/>
            <a:chExt cx="2732899" cy="3405668"/>
          </a:xfrm>
        </p:grpSpPr>
        <p:sp>
          <p:nvSpPr>
            <p:cNvPr id="76" name="Google Shape;76;p13"/>
            <p:cNvSpPr/>
            <p:nvPr/>
          </p:nvSpPr>
          <p:spPr>
            <a:xfrm rot="-3419928">
              <a:off x="-1702337" y="601789"/>
              <a:ext cx="2807434" cy="1193427"/>
            </a:xfrm>
            <a:custGeom>
              <a:avLst/>
              <a:gdLst/>
              <a:ahLst/>
              <a:cxnLst/>
              <a:rect l="l" t="t" r="r" b="b"/>
              <a:pathLst>
                <a:path w="31345" h="15587" extrusionOk="0">
                  <a:moveTo>
                    <a:pt x="30788" y="0"/>
                  </a:moveTo>
                  <a:cubicBezTo>
                    <a:pt x="30548" y="648"/>
                    <a:pt x="30314" y="1315"/>
                    <a:pt x="30074" y="2000"/>
                  </a:cubicBezTo>
                  <a:cubicBezTo>
                    <a:pt x="29285" y="4244"/>
                    <a:pt x="28473" y="6566"/>
                    <a:pt x="27396" y="8520"/>
                  </a:cubicBezTo>
                  <a:cubicBezTo>
                    <a:pt x="26219" y="10665"/>
                    <a:pt x="23851" y="11484"/>
                    <a:pt x="21561" y="12277"/>
                  </a:cubicBezTo>
                  <a:cubicBezTo>
                    <a:pt x="21182" y="12408"/>
                    <a:pt x="20804" y="12540"/>
                    <a:pt x="20436" y="12675"/>
                  </a:cubicBezTo>
                  <a:cubicBezTo>
                    <a:pt x="16907" y="13975"/>
                    <a:pt x="13844" y="14991"/>
                    <a:pt x="10468" y="14991"/>
                  </a:cubicBezTo>
                  <a:cubicBezTo>
                    <a:pt x="9863" y="14991"/>
                    <a:pt x="9249" y="14958"/>
                    <a:pt x="8619" y="14889"/>
                  </a:cubicBezTo>
                  <a:cubicBezTo>
                    <a:pt x="7491" y="14764"/>
                    <a:pt x="6267" y="14452"/>
                    <a:pt x="5086" y="14148"/>
                  </a:cubicBezTo>
                  <a:cubicBezTo>
                    <a:pt x="3486" y="13740"/>
                    <a:pt x="1837" y="13311"/>
                    <a:pt x="291" y="13311"/>
                  </a:cubicBezTo>
                  <a:cubicBezTo>
                    <a:pt x="193" y="13311"/>
                    <a:pt x="97" y="13313"/>
                    <a:pt x="0" y="13316"/>
                  </a:cubicBezTo>
                  <a:lnTo>
                    <a:pt x="20" y="13908"/>
                  </a:lnTo>
                  <a:cubicBezTo>
                    <a:pt x="99" y="13906"/>
                    <a:pt x="180" y="13905"/>
                    <a:pt x="260" y="13905"/>
                  </a:cubicBezTo>
                  <a:cubicBezTo>
                    <a:pt x="1737" y="13905"/>
                    <a:pt x="3366" y="14319"/>
                    <a:pt x="4938" y="14725"/>
                  </a:cubicBezTo>
                  <a:cubicBezTo>
                    <a:pt x="6142" y="15030"/>
                    <a:pt x="7385" y="15349"/>
                    <a:pt x="8554" y="15478"/>
                  </a:cubicBezTo>
                  <a:cubicBezTo>
                    <a:pt x="9211" y="15550"/>
                    <a:pt x="9853" y="15586"/>
                    <a:pt x="10484" y="15586"/>
                  </a:cubicBezTo>
                  <a:cubicBezTo>
                    <a:pt x="13945" y="15586"/>
                    <a:pt x="17057" y="14553"/>
                    <a:pt x="20643" y="13234"/>
                  </a:cubicBezTo>
                  <a:cubicBezTo>
                    <a:pt x="21004" y="13099"/>
                    <a:pt x="21380" y="12971"/>
                    <a:pt x="21758" y="12839"/>
                  </a:cubicBezTo>
                  <a:cubicBezTo>
                    <a:pt x="24041" y="12047"/>
                    <a:pt x="26627" y="11152"/>
                    <a:pt x="27917" y="8806"/>
                  </a:cubicBezTo>
                  <a:cubicBezTo>
                    <a:pt x="29015" y="6810"/>
                    <a:pt x="29838" y="4464"/>
                    <a:pt x="30633" y="2194"/>
                  </a:cubicBezTo>
                  <a:cubicBezTo>
                    <a:pt x="30873" y="1516"/>
                    <a:pt x="31107" y="849"/>
                    <a:pt x="31344" y="207"/>
                  </a:cubicBezTo>
                  <a:lnTo>
                    <a:pt x="30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 rot="-836192">
              <a:off x="-1327580" y="-192083"/>
              <a:ext cx="2334065" cy="2880761"/>
            </a:xfrm>
            <a:custGeom>
              <a:avLst/>
              <a:gdLst/>
              <a:ahLst/>
              <a:cxnLst/>
              <a:rect l="l" t="t" r="r" b="b"/>
              <a:pathLst>
                <a:path w="37849" h="42665" extrusionOk="0">
                  <a:moveTo>
                    <a:pt x="34362" y="0"/>
                  </a:moveTo>
                  <a:lnTo>
                    <a:pt x="33773" y="93"/>
                  </a:lnTo>
                  <a:cubicBezTo>
                    <a:pt x="34056" y="1905"/>
                    <a:pt x="34542" y="3747"/>
                    <a:pt x="35013" y="5527"/>
                  </a:cubicBezTo>
                  <a:cubicBezTo>
                    <a:pt x="36102" y="9655"/>
                    <a:pt x="37231" y="13926"/>
                    <a:pt x="35928" y="18232"/>
                  </a:cubicBezTo>
                  <a:cubicBezTo>
                    <a:pt x="35529" y="19551"/>
                    <a:pt x="34523" y="20491"/>
                    <a:pt x="33457" y="21485"/>
                  </a:cubicBezTo>
                  <a:cubicBezTo>
                    <a:pt x="32444" y="22433"/>
                    <a:pt x="31395" y="23413"/>
                    <a:pt x="30832" y="24782"/>
                  </a:cubicBezTo>
                  <a:cubicBezTo>
                    <a:pt x="30549" y="25465"/>
                    <a:pt x="30345" y="26252"/>
                    <a:pt x="30148" y="27012"/>
                  </a:cubicBezTo>
                  <a:cubicBezTo>
                    <a:pt x="29644" y="28943"/>
                    <a:pt x="29125" y="30943"/>
                    <a:pt x="27289" y="31663"/>
                  </a:cubicBezTo>
                  <a:cubicBezTo>
                    <a:pt x="26513" y="31966"/>
                    <a:pt x="24388" y="32404"/>
                    <a:pt x="21693" y="32960"/>
                  </a:cubicBezTo>
                  <a:cubicBezTo>
                    <a:pt x="13788" y="34588"/>
                    <a:pt x="1841" y="37048"/>
                    <a:pt x="288" y="40651"/>
                  </a:cubicBezTo>
                  <a:cubicBezTo>
                    <a:pt x="1" y="41315"/>
                    <a:pt x="64" y="41993"/>
                    <a:pt x="479" y="42664"/>
                  </a:cubicBezTo>
                  <a:lnTo>
                    <a:pt x="985" y="42352"/>
                  </a:lnTo>
                  <a:cubicBezTo>
                    <a:pt x="672" y="41848"/>
                    <a:pt x="626" y="41371"/>
                    <a:pt x="834" y="40885"/>
                  </a:cubicBezTo>
                  <a:cubicBezTo>
                    <a:pt x="2265" y="37569"/>
                    <a:pt x="14502" y="35049"/>
                    <a:pt x="21811" y="33542"/>
                  </a:cubicBezTo>
                  <a:cubicBezTo>
                    <a:pt x="24532" y="32982"/>
                    <a:pt x="26684" y="32539"/>
                    <a:pt x="27506" y="32216"/>
                  </a:cubicBezTo>
                  <a:cubicBezTo>
                    <a:pt x="29624" y="31387"/>
                    <a:pt x="30207" y="29141"/>
                    <a:pt x="30723" y="27160"/>
                  </a:cubicBezTo>
                  <a:cubicBezTo>
                    <a:pt x="30924" y="26387"/>
                    <a:pt x="31112" y="25653"/>
                    <a:pt x="31378" y="25008"/>
                  </a:cubicBezTo>
                  <a:cubicBezTo>
                    <a:pt x="31894" y="23758"/>
                    <a:pt x="32895" y="22824"/>
                    <a:pt x="33862" y="21920"/>
                  </a:cubicBezTo>
                  <a:cubicBezTo>
                    <a:pt x="34937" y="20916"/>
                    <a:pt x="36053" y="19876"/>
                    <a:pt x="36496" y="18403"/>
                  </a:cubicBezTo>
                  <a:cubicBezTo>
                    <a:pt x="37849" y="13938"/>
                    <a:pt x="36698" y="9587"/>
                    <a:pt x="35585" y="5376"/>
                  </a:cubicBezTo>
                  <a:cubicBezTo>
                    <a:pt x="35119" y="3609"/>
                    <a:pt x="34638" y="1784"/>
                    <a:pt x="34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722376" y="521208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80" name="Google Shape;80;p14"/>
          <p:cNvSpPr/>
          <p:nvPr/>
        </p:nvSpPr>
        <p:spPr>
          <a:xfrm rot="-455257" flipH="1">
            <a:off x="8416207" y="-775467"/>
            <a:ext cx="1246880" cy="4103824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-1538068">
            <a:off x="8888981" y="-1042354"/>
            <a:ext cx="1048448" cy="3401387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 rot="654765" flipH="1">
            <a:off x="-625431" y="-1175475"/>
            <a:ext cx="1214384" cy="4002644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722376" y="521208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85" name="Google Shape;85;p15"/>
          <p:cNvSpPr/>
          <p:nvPr/>
        </p:nvSpPr>
        <p:spPr>
          <a:xfrm flipH="1">
            <a:off x="-331799" y="-846185"/>
            <a:ext cx="855913" cy="3527545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 rot="894957" flipH="1">
            <a:off x="8570322" y="26143"/>
            <a:ext cx="1383968" cy="1264504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722376" y="521208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grpSp>
        <p:nvGrpSpPr>
          <p:cNvPr id="89" name="Google Shape;89;p16"/>
          <p:cNvGrpSpPr/>
          <p:nvPr/>
        </p:nvGrpSpPr>
        <p:grpSpPr>
          <a:xfrm>
            <a:off x="-791831" y="-1221275"/>
            <a:ext cx="1859641" cy="4057649"/>
            <a:chOff x="-696581" y="-125075"/>
            <a:chExt cx="1859641" cy="4057649"/>
          </a:xfrm>
        </p:grpSpPr>
        <p:sp>
          <p:nvSpPr>
            <p:cNvPr id="90" name="Google Shape;90;p16"/>
            <p:cNvSpPr/>
            <p:nvPr/>
          </p:nvSpPr>
          <p:spPr>
            <a:xfrm rot="-169711">
              <a:off x="-179985" y="-96796"/>
              <a:ext cx="1245030" cy="4001090"/>
            </a:xfrm>
            <a:custGeom>
              <a:avLst/>
              <a:gdLst/>
              <a:ahLst/>
              <a:cxnLst/>
              <a:rect l="l" t="t" r="r" b="b"/>
              <a:pathLst>
                <a:path w="20548" h="52504" extrusionOk="0">
                  <a:moveTo>
                    <a:pt x="20041" y="0"/>
                  </a:moveTo>
                  <a:cubicBezTo>
                    <a:pt x="19883" y="254"/>
                    <a:pt x="19679" y="536"/>
                    <a:pt x="19462" y="839"/>
                  </a:cubicBezTo>
                  <a:cubicBezTo>
                    <a:pt x="18998" y="1480"/>
                    <a:pt x="18472" y="2208"/>
                    <a:pt x="18245" y="2868"/>
                  </a:cubicBezTo>
                  <a:cubicBezTo>
                    <a:pt x="17949" y="3734"/>
                    <a:pt x="17946" y="4842"/>
                    <a:pt x="17939" y="5918"/>
                  </a:cubicBezTo>
                  <a:cubicBezTo>
                    <a:pt x="17935" y="6609"/>
                    <a:pt x="17932" y="7264"/>
                    <a:pt x="17853" y="7823"/>
                  </a:cubicBezTo>
                  <a:cubicBezTo>
                    <a:pt x="17699" y="8955"/>
                    <a:pt x="17577" y="10063"/>
                    <a:pt x="17455" y="11136"/>
                  </a:cubicBezTo>
                  <a:cubicBezTo>
                    <a:pt x="17097" y="14395"/>
                    <a:pt x="16755" y="17471"/>
                    <a:pt x="15577" y="20738"/>
                  </a:cubicBezTo>
                  <a:cubicBezTo>
                    <a:pt x="14893" y="22630"/>
                    <a:pt x="13415" y="24272"/>
                    <a:pt x="11988" y="25860"/>
                  </a:cubicBezTo>
                  <a:cubicBezTo>
                    <a:pt x="11399" y="26511"/>
                    <a:pt x="10790" y="27190"/>
                    <a:pt x="10257" y="27864"/>
                  </a:cubicBezTo>
                  <a:cubicBezTo>
                    <a:pt x="9554" y="28752"/>
                    <a:pt x="8781" y="29647"/>
                    <a:pt x="8034" y="30515"/>
                  </a:cubicBezTo>
                  <a:cubicBezTo>
                    <a:pt x="6487" y="32308"/>
                    <a:pt x="4889" y="34160"/>
                    <a:pt x="3692" y="36177"/>
                  </a:cubicBezTo>
                  <a:cubicBezTo>
                    <a:pt x="2346" y="38447"/>
                    <a:pt x="1810" y="41539"/>
                    <a:pt x="1340" y="44266"/>
                  </a:cubicBezTo>
                  <a:cubicBezTo>
                    <a:pt x="1198" y="45079"/>
                    <a:pt x="1063" y="45848"/>
                    <a:pt x="915" y="46579"/>
                  </a:cubicBezTo>
                  <a:cubicBezTo>
                    <a:pt x="718" y="47536"/>
                    <a:pt x="590" y="48513"/>
                    <a:pt x="464" y="49460"/>
                  </a:cubicBezTo>
                  <a:cubicBezTo>
                    <a:pt x="336" y="50428"/>
                    <a:pt x="204" y="51424"/>
                    <a:pt x="1" y="52382"/>
                  </a:cubicBezTo>
                  <a:lnTo>
                    <a:pt x="583" y="52503"/>
                  </a:lnTo>
                  <a:cubicBezTo>
                    <a:pt x="790" y="51527"/>
                    <a:pt x="921" y="50516"/>
                    <a:pt x="1053" y="49539"/>
                  </a:cubicBezTo>
                  <a:cubicBezTo>
                    <a:pt x="1175" y="48601"/>
                    <a:pt x="1303" y="47634"/>
                    <a:pt x="1494" y="46697"/>
                  </a:cubicBezTo>
                  <a:cubicBezTo>
                    <a:pt x="1648" y="45957"/>
                    <a:pt x="1780" y="45184"/>
                    <a:pt x="1922" y="44365"/>
                  </a:cubicBezTo>
                  <a:cubicBezTo>
                    <a:pt x="2386" y="41690"/>
                    <a:pt x="2912" y="38657"/>
                    <a:pt x="4202" y="36482"/>
                  </a:cubicBezTo>
                  <a:cubicBezTo>
                    <a:pt x="5373" y="34509"/>
                    <a:pt x="6955" y="32673"/>
                    <a:pt x="8485" y="30900"/>
                  </a:cubicBezTo>
                  <a:cubicBezTo>
                    <a:pt x="9235" y="30032"/>
                    <a:pt x="10011" y="29130"/>
                    <a:pt x="10722" y="28232"/>
                  </a:cubicBezTo>
                  <a:cubicBezTo>
                    <a:pt x="11244" y="27571"/>
                    <a:pt x="11821" y="26933"/>
                    <a:pt x="12429" y="26255"/>
                  </a:cubicBezTo>
                  <a:cubicBezTo>
                    <a:pt x="13896" y="24627"/>
                    <a:pt x="15413" y="22942"/>
                    <a:pt x="16133" y="20939"/>
                  </a:cubicBezTo>
                  <a:cubicBezTo>
                    <a:pt x="17337" y="17606"/>
                    <a:pt x="17683" y="14494"/>
                    <a:pt x="18048" y="11202"/>
                  </a:cubicBezTo>
                  <a:cubicBezTo>
                    <a:pt x="18166" y="10132"/>
                    <a:pt x="18288" y="9027"/>
                    <a:pt x="18442" y="7906"/>
                  </a:cubicBezTo>
                  <a:cubicBezTo>
                    <a:pt x="18524" y="7303"/>
                    <a:pt x="18528" y="6632"/>
                    <a:pt x="18531" y="5922"/>
                  </a:cubicBezTo>
                  <a:cubicBezTo>
                    <a:pt x="18538" y="4895"/>
                    <a:pt x="18544" y="3832"/>
                    <a:pt x="18808" y="3060"/>
                  </a:cubicBezTo>
                  <a:cubicBezTo>
                    <a:pt x="19005" y="2484"/>
                    <a:pt x="19502" y="1793"/>
                    <a:pt x="19942" y="1188"/>
                  </a:cubicBezTo>
                  <a:cubicBezTo>
                    <a:pt x="20166" y="879"/>
                    <a:pt x="20377" y="586"/>
                    <a:pt x="20548" y="313"/>
                  </a:cubicBezTo>
                  <a:lnTo>
                    <a:pt x="20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 rot="-437494" flipH="1">
              <a:off x="-501975" y="-72302"/>
              <a:ext cx="1031060" cy="3132320"/>
            </a:xfrm>
            <a:custGeom>
              <a:avLst/>
              <a:gdLst/>
              <a:ahLst/>
              <a:cxnLst/>
              <a:rect l="l" t="t" r="r" b="b"/>
              <a:pathLst>
                <a:path w="17017" h="51697" extrusionOk="0">
                  <a:moveTo>
                    <a:pt x="2507" y="1"/>
                  </a:moveTo>
                  <a:lnTo>
                    <a:pt x="1951" y="211"/>
                  </a:lnTo>
                  <a:cubicBezTo>
                    <a:pt x="2296" y="1119"/>
                    <a:pt x="2520" y="2083"/>
                    <a:pt x="2760" y="3103"/>
                  </a:cubicBezTo>
                  <a:cubicBezTo>
                    <a:pt x="2977" y="4037"/>
                    <a:pt x="3204" y="5001"/>
                    <a:pt x="3533" y="5922"/>
                  </a:cubicBezTo>
                  <a:cubicBezTo>
                    <a:pt x="3599" y="6116"/>
                    <a:pt x="3671" y="6310"/>
                    <a:pt x="3740" y="6501"/>
                  </a:cubicBezTo>
                  <a:cubicBezTo>
                    <a:pt x="4122" y="7537"/>
                    <a:pt x="4481" y="8517"/>
                    <a:pt x="4573" y="9616"/>
                  </a:cubicBezTo>
                  <a:cubicBezTo>
                    <a:pt x="4822" y="12527"/>
                    <a:pt x="3441" y="15893"/>
                    <a:pt x="2224" y="18860"/>
                  </a:cubicBezTo>
                  <a:cubicBezTo>
                    <a:pt x="1869" y="19725"/>
                    <a:pt x="1533" y="20545"/>
                    <a:pt x="1247" y="21321"/>
                  </a:cubicBezTo>
                  <a:cubicBezTo>
                    <a:pt x="0" y="24732"/>
                    <a:pt x="1720" y="26670"/>
                    <a:pt x="3711" y="28914"/>
                  </a:cubicBezTo>
                  <a:cubicBezTo>
                    <a:pt x="4194" y="29456"/>
                    <a:pt x="4695" y="30019"/>
                    <a:pt x="5185" y="30637"/>
                  </a:cubicBezTo>
                  <a:cubicBezTo>
                    <a:pt x="5741" y="31331"/>
                    <a:pt x="6297" y="32019"/>
                    <a:pt x="6852" y="32700"/>
                  </a:cubicBezTo>
                  <a:cubicBezTo>
                    <a:pt x="9330" y="35756"/>
                    <a:pt x="11668" y="38638"/>
                    <a:pt x="13613" y="42059"/>
                  </a:cubicBezTo>
                  <a:cubicBezTo>
                    <a:pt x="13850" y="42477"/>
                    <a:pt x="14087" y="42875"/>
                    <a:pt x="14324" y="43266"/>
                  </a:cubicBezTo>
                  <a:cubicBezTo>
                    <a:pt x="15444" y="45142"/>
                    <a:pt x="16418" y="46760"/>
                    <a:pt x="16319" y="49027"/>
                  </a:cubicBezTo>
                  <a:cubicBezTo>
                    <a:pt x="16300" y="49481"/>
                    <a:pt x="16221" y="49905"/>
                    <a:pt x="16145" y="50313"/>
                  </a:cubicBezTo>
                  <a:cubicBezTo>
                    <a:pt x="16066" y="50747"/>
                    <a:pt x="15984" y="51190"/>
                    <a:pt x="15967" y="51677"/>
                  </a:cubicBezTo>
                  <a:lnTo>
                    <a:pt x="16559" y="51697"/>
                  </a:lnTo>
                  <a:cubicBezTo>
                    <a:pt x="16576" y="51256"/>
                    <a:pt x="16652" y="50849"/>
                    <a:pt x="16731" y="50421"/>
                  </a:cubicBezTo>
                  <a:cubicBezTo>
                    <a:pt x="16810" y="49994"/>
                    <a:pt x="16892" y="49550"/>
                    <a:pt x="16912" y="49053"/>
                  </a:cubicBezTo>
                  <a:cubicBezTo>
                    <a:pt x="17017" y="46609"/>
                    <a:pt x="15954" y="44835"/>
                    <a:pt x="14829" y="42960"/>
                  </a:cubicBezTo>
                  <a:cubicBezTo>
                    <a:pt x="14599" y="42573"/>
                    <a:pt x="14363" y="42178"/>
                    <a:pt x="14129" y="41766"/>
                  </a:cubicBezTo>
                  <a:cubicBezTo>
                    <a:pt x="12162" y="38302"/>
                    <a:pt x="9807" y="35400"/>
                    <a:pt x="7313" y="32328"/>
                  </a:cubicBezTo>
                  <a:cubicBezTo>
                    <a:pt x="6760" y="31647"/>
                    <a:pt x="6204" y="30959"/>
                    <a:pt x="5651" y="30265"/>
                  </a:cubicBezTo>
                  <a:cubicBezTo>
                    <a:pt x="5149" y="29637"/>
                    <a:pt x="4645" y="29068"/>
                    <a:pt x="4155" y="28519"/>
                  </a:cubicBezTo>
                  <a:cubicBezTo>
                    <a:pt x="2138" y="26245"/>
                    <a:pt x="678" y="24604"/>
                    <a:pt x="1806" y="21525"/>
                  </a:cubicBezTo>
                  <a:cubicBezTo>
                    <a:pt x="2086" y="20758"/>
                    <a:pt x="2418" y="19946"/>
                    <a:pt x="2773" y="19087"/>
                  </a:cubicBezTo>
                  <a:cubicBezTo>
                    <a:pt x="4016" y="16057"/>
                    <a:pt x="5425" y="12623"/>
                    <a:pt x="5165" y="9567"/>
                  </a:cubicBezTo>
                  <a:cubicBezTo>
                    <a:pt x="5066" y="8389"/>
                    <a:pt x="4675" y="7327"/>
                    <a:pt x="4300" y="6297"/>
                  </a:cubicBezTo>
                  <a:cubicBezTo>
                    <a:pt x="4230" y="6106"/>
                    <a:pt x="4158" y="5915"/>
                    <a:pt x="4092" y="5725"/>
                  </a:cubicBezTo>
                  <a:cubicBezTo>
                    <a:pt x="3776" y="4833"/>
                    <a:pt x="3553" y="3886"/>
                    <a:pt x="3339" y="2968"/>
                  </a:cubicBezTo>
                  <a:cubicBezTo>
                    <a:pt x="3105" y="1975"/>
                    <a:pt x="2865" y="948"/>
                    <a:pt x="2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6"/>
          <p:cNvSpPr/>
          <p:nvPr/>
        </p:nvSpPr>
        <p:spPr>
          <a:xfrm>
            <a:off x="8581350" y="-702675"/>
            <a:ext cx="1214376" cy="4636445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2_1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722376" y="521208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grpSp>
        <p:nvGrpSpPr>
          <p:cNvPr id="95" name="Google Shape;95;p17"/>
          <p:cNvGrpSpPr/>
          <p:nvPr/>
        </p:nvGrpSpPr>
        <p:grpSpPr>
          <a:xfrm rot="5167428">
            <a:off x="6872300" y="-1999718"/>
            <a:ext cx="1859618" cy="4057599"/>
            <a:chOff x="-696581" y="-125075"/>
            <a:chExt cx="1859641" cy="4057649"/>
          </a:xfrm>
        </p:grpSpPr>
        <p:sp>
          <p:nvSpPr>
            <p:cNvPr id="96" name="Google Shape;96;p17"/>
            <p:cNvSpPr/>
            <p:nvPr/>
          </p:nvSpPr>
          <p:spPr>
            <a:xfrm rot="-169711">
              <a:off x="-179985" y="-96796"/>
              <a:ext cx="1245030" cy="4001090"/>
            </a:xfrm>
            <a:custGeom>
              <a:avLst/>
              <a:gdLst/>
              <a:ahLst/>
              <a:cxnLst/>
              <a:rect l="l" t="t" r="r" b="b"/>
              <a:pathLst>
                <a:path w="20548" h="52504" extrusionOk="0">
                  <a:moveTo>
                    <a:pt x="20041" y="0"/>
                  </a:moveTo>
                  <a:cubicBezTo>
                    <a:pt x="19883" y="254"/>
                    <a:pt x="19679" y="536"/>
                    <a:pt x="19462" y="839"/>
                  </a:cubicBezTo>
                  <a:cubicBezTo>
                    <a:pt x="18998" y="1480"/>
                    <a:pt x="18472" y="2208"/>
                    <a:pt x="18245" y="2868"/>
                  </a:cubicBezTo>
                  <a:cubicBezTo>
                    <a:pt x="17949" y="3734"/>
                    <a:pt x="17946" y="4842"/>
                    <a:pt x="17939" y="5918"/>
                  </a:cubicBezTo>
                  <a:cubicBezTo>
                    <a:pt x="17935" y="6609"/>
                    <a:pt x="17932" y="7264"/>
                    <a:pt x="17853" y="7823"/>
                  </a:cubicBezTo>
                  <a:cubicBezTo>
                    <a:pt x="17699" y="8955"/>
                    <a:pt x="17577" y="10063"/>
                    <a:pt x="17455" y="11136"/>
                  </a:cubicBezTo>
                  <a:cubicBezTo>
                    <a:pt x="17097" y="14395"/>
                    <a:pt x="16755" y="17471"/>
                    <a:pt x="15577" y="20738"/>
                  </a:cubicBezTo>
                  <a:cubicBezTo>
                    <a:pt x="14893" y="22630"/>
                    <a:pt x="13415" y="24272"/>
                    <a:pt x="11988" y="25860"/>
                  </a:cubicBezTo>
                  <a:cubicBezTo>
                    <a:pt x="11399" y="26511"/>
                    <a:pt x="10790" y="27190"/>
                    <a:pt x="10257" y="27864"/>
                  </a:cubicBezTo>
                  <a:cubicBezTo>
                    <a:pt x="9554" y="28752"/>
                    <a:pt x="8781" y="29647"/>
                    <a:pt x="8034" y="30515"/>
                  </a:cubicBezTo>
                  <a:cubicBezTo>
                    <a:pt x="6487" y="32308"/>
                    <a:pt x="4889" y="34160"/>
                    <a:pt x="3692" y="36177"/>
                  </a:cubicBezTo>
                  <a:cubicBezTo>
                    <a:pt x="2346" y="38447"/>
                    <a:pt x="1810" y="41539"/>
                    <a:pt x="1340" y="44266"/>
                  </a:cubicBezTo>
                  <a:cubicBezTo>
                    <a:pt x="1198" y="45079"/>
                    <a:pt x="1063" y="45848"/>
                    <a:pt x="915" y="46579"/>
                  </a:cubicBezTo>
                  <a:cubicBezTo>
                    <a:pt x="718" y="47536"/>
                    <a:pt x="590" y="48513"/>
                    <a:pt x="464" y="49460"/>
                  </a:cubicBezTo>
                  <a:cubicBezTo>
                    <a:pt x="336" y="50428"/>
                    <a:pt x="204" y="51424"/>
                    <a:pt x="1" y="52382"/>
                  </a:cubicBezTo>
                  <a:lnTo>
                    <a:pt x="583" y="52503"/>
                  </a:lnTo>
                  <a:cubicBezTo>
                    <a:pt x="790" y="51527"/>
                    <a:pt x="921" y="50516"/>
                    <a:pt x="1053" y="49539"/>
                  </a:cubicBezTo>
                  <a:cubicBezTo>
                    <a:pt x="1175" y="48601"/>
                    <a:pt x="1303" y="47634"/>
                    <a:pt x="1494" y="46697"/>
                  </a:cubicBezTo>
                  <a:cubicBezTo>
                    <a:pt x="1648" y="45957"/>
                    <a:pt x="1780" y="45184"/>
                    <a:pt x="1922" y="44365"/>
                  </a:cubicBezTo>
                  <a:cubicBezTo>
                    <a:pt x="2386" y="41690"/>
                    <a:pt x="2912" y="38657"/>
                    <a:pt x="4202" y="36482"/>
                  </a:cubicBezTo>
                  <a:cubicBezTo>
                    <a:pt x="5373" y="34509"/>
                    <a:pt x="6955" y="32673"/>
                    <a:pt x="8485" y="30900"/>
                  </a:cubicBezTo>
                  <a:cubicBezTo>
                    <a:pt x="9235" y="30032"/>
                    <a:pt x="10011" y="29130"/>
                    <a:pt x="10722" y="28232"/>
                  </a:cubicBezTo>
                  <a:cubicBezTo>
                    <a:pt x="11244" y="27571"/>
                    <a:pt x="11821" y="26933"/>
                    <a:pt x="12429" y="26255"/>
                  </a:cubicBezTo>
                  <a:cubicBezTo>
                    <a:pt x="13896" y="24627"/>
                    <a:pt x="15413" y="22942"/>
                    <a:pt x="16133" y="20939"/>
                  </a:cubicBezTo>
                  <a:cubicBezTo>
                    <a:pt x="17337" y="17606"/>
                    <a:pt x="17683" y="14494"/>
                    <a:pt x="18048" y="11202"/>
                  </a:cubicBezTo>
                  <a:cubicBezTo>
                    <a:pt x="18166" y="10132"/>
                    <a:pt x="18288" y="9027"/>
                    <a:pt x="18442" y="7906"/>
                  </a:cubicBezTo>
                  <a:cubicBezTo>
                    <a:pt x="18524" y="7303"/>
                    <a:pt x="18528" y="6632"/>
                    <a:pt x="18531" y="5922"/>
                  </a:cubicBezTo>
                  <a:cubicBezTo>
                    <a:pt x="18538" y="4895"/>
                    <a:pt x="18544" y="3832"/>
                    <a:pt x="18808" y="3060"/>
                  </a:cubicBezTo>
                  <a:cubicBezTo>
                    <a:pt x="19005" y="2484"/>
                    <a:pt x="19502" y="1793"/>
                    <a:pt x="19942" y="1188"/>
                  </a:cubicBezTo>
                  <a:cubicBezTo>
                    <a:pt x="20166" y="879"/>
                    <a:pt x="20377" y="586"/>
                    <a:pt x="20548" y="313"/>
                  </a:cubicBezTo>
                  <a:lnTo>
                    <a:pt x="20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 rot="-437494" flipH="1">
              <a:off x="-501975" y="-72302"/>
              <a:ext cx="1031060" cy="3132320"/>
            </a:xfrm>
            <a:custGeom>
              <a:avLst/>
              <a:gdLst/>
              <a:ahLst/>
              <a:cxnLst/>
              <a:rect l="l" t="t" r="r" b="b"/>
              <a:pathLst>
                <a:path w="17017" h="51697" extrusionOk="0">
                  <a:moveTo>
                    <a:pt x="2507" y="1"/>
                  </a:moveTo>
                  <a:lnTo>
                    <a:pt x="1951" y="211"/>
                  </a:lnTo>
                  <a:cubicBezTo>
                    <a:pt x="2296" y="1119"/>
                    <a:pt x="2520" y="2083"/>
                    <a:pt x="2760" y="3103"/>
                  </a:cubicBezTo>
                  <a:cubicBezTo>
                    <a:pt x="2977" y="4037"/>
                    <a:pt x="3204" y="5001"/>
                    <a:pt x="3533" y="5922"/>
                  </a:cubicBezTo>
                  <a:cubicBezTo>
                    <a:pt x="3599" y="6116"/>
                    <a:pt x="3671" y="6310"/>
                    <a:pt x="3740" y="6501"/>
                  </a:cubicBezTo>
                  <a:cubicBezTo>
                    <a:pt x="4122" y="7537"/>
                    <a:pt x="4481" y="8517"/>
                    <a:pt x="4573" y="9616"/>
                  </a:cubicBezTo>
                  <a:cubicBezTo>
                    <a:pt x="4822" y="12527"/>
                    <a:pt x="3441" y="15893"/>
                    <a:pt x="2224" y="18860"/>
                  </a:cubicBezTo>
                  <a:cubicBezTo>
                    <a:pt x="1869" y="19725"/>
                    <a:pt x="1533" y="20545"/>
                    <a:pt x="1247" y="21321"/>
                  </a:cubicBezTo>
                  <a:cubicBezTo>
                    <a:pt x="0" y="24732"/>
                    <a:pt x="1720" y="26670"/>
                    <a:pt x="3711" y="28914"/>
                  </a:cubicBezTo>
                  <a:cubicBezTo>
                    <a:pt x="4194" y="29456"/>
                    <a:pt x="4695" y="30019"/>
                    <a:pt x="5185" y="30637"/>
                  </a:cubicBezTo>
                  <a:cubicBezTo>
                    <a:pt x="5741" y="31331"/>
                    <a:pt x="6297" y="32019"/>
                    <a:pt x="6852" y="32700"/>
                  </a:cubicBezTo>
                  <a:cubicBezTo>
                    <a:pt x="9330" y="35756"/>
                    <a:pt x="11668" y="38638"/>
                    <a:pt x="13613" y="42059"/>
                  </a:cubicBezTo>
                  <a:cubicBezTo>
                    <a:pt x="13850" y="42477"/>
                    <a:pt x="14087" y="42875"/>
                    <a:pt x="14324" y="43266"/>
                  </a:cubicBezTo>
                  <a:cubicBezTo>
                    <a:pt x="15444" y="45142"/>
                    <a:pt x="16418" y="46760"/>
                    <a:pt x="16319" y="49027"/>
                  </a:cubicBezTo>
                  <a:cubicBezTo>
                    <a:pt x="16300" y="49481"/>
                    <a:pt x="16221" y="49905"/>
                    <a:pt x="16145" y="50313"/>
                  </a:cubicBezTo>
                  <a:cubicBezTo>
                    <a:pt x="16066" y="50747"/>
                    <a:pt x="15984" y="51190"/>
                    <a:pt x="15967" y="51677"/>
                  </a:cubicBezTo>
                  <a:lnTo>
                    <a:pt x="16559" y="51697"/>
                  </a:lnTo>
                  <a:cubicBezTo>
                    <a:pt x="16576" y="51256"/>
                    <a:pt x="16652" y="50849"/>
                    <a:pt x="16731" y="50421"/>
                  </a:cubicBezTo>
                  <a:cubicBezTo>
                    <a:pt x="16810" y="49994"/>
                    <a:pt x="16892" y="49550"/>
                    <a:pt x="16912" y="49053"/>
                  </a:cubicBezTo>
                  <a:cubicBezTo>
                    <a:pt x="17017" y="46609"/>
                    <a:pt x="15954" y="44835"/>
                    <a:pt x="14829" y="42960"/>
                  </a:cubicBezTo>
                  <a:cubicBezTo>
                    <a:pt x="14599" y="42573"/>
                    <a:pt x="14363" y="42178"/>
                    <a:pt x="14129" y="41766"/>
                  </a:cubicBezTo>
                  <a:cubicBezTo>
                    <a:pt x="12162" y="38302"/>
                    <a:pt x="9807" y="35400"/>
                    <a:pt x="7313" y="32328"/>
                  </a:cubicBezTo>
                  <a:cubicBezTo>
                    <a:pt x="6760" y="31647"/>
                    <a:pt x="6204" y="30959"/>
                    <a:pt x="5651" y="30265"/>
                  </a:cubicBezTo>
                  <a:cubicBezTo>
                    <a:pt x="5149" y="29637"/>
                    <a:pt x="4645" y="29068"/>
                    <a:pt x="4155" y="28519"/>
                  </a:cubicBezTo>
                  <a:cubicBezTo>
                    <a:pt x="2138" y="26245"/>
                    <a:pt x="678" y="24604"/>
                    <a:pt x="1806" y="21525"/>
                  </a:cubicBezTo>
                  <a:cubicBezTo>
                    <a:pt x="2086" y="20758"/>
                    <a:pt x="2418" y="19946"/>
                    <a:pt x="2773" y="19087"/>
                  </a:cubicBezTo>
                  <a:cubicBezTo>
                    <a:pt x="4016" y="16057"/>
                    <a:pt x="5425" y="12623"/>
                    <a:pt x="5165" y="9567"/>
                  </a:cubicBezTo>
                  <a:cubicBezTo>
                    <a:pt x="5066" y="8389"/>
                    <a:pt x="4675" y="7327"/>
                    <a:pt x="4300" y="6297"/>
                  </a:cubicBezTo>
                  <a:cubicBezTo>
                    <a:pt x="4230" y="6106"/>
                    <a:pt x="4158" y="5915"/>
                    <a:pt x="4092" y="5725"/>
                  </a:cubicBezTo>
                  <a:cubicBezTo>
                    <a:pt x="3776" y="4833"/>
                    <a:pt x="3553" y="3886"/>
                    <a:pt x="3339" y="2968"/>
                  </a:cubicBezTo>
                  <a:cubicBezTo>
                    <a:pt x="3105" y="1975"/>
                    <a:pt x="2865" y="948"/>
                    <a:pt x="2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7"/>
          <p:cNvSpPr/>
          <p:nvPr/>
        </p:nvSpPr>
        <p:spPr>
          <a:xfrm rot="2443354">
            <a:off x="-10199" y="-1598017"/>
            <a:ext cx="1214397" cy="4636429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2_1_2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722376" y="521208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grpSp>
        <p:nvGrpSpPr>
          <p:cNvPr id="101" name="Google Shape;101;p18"/>
          <p:cNvGrpSpPr/>
          <p:nvPr/>
        </p:nvGrpSpPr>
        <p:grpSpPr>
          <a:xfrm rot="4140242">
            <a:off x="-587498" y="-1961635"/>
            <a:ext cx="1859630" cy="4057625"/>
            <a:chOff x="-696581" y="-125075"/>
            <a:chExt cx="1859641" cy="4057649"/>
          </a:xfrm>
        </p:grpSpPr>
        <p:sp>
          <p:nvSpPr>
            <p:cNvPr id="102" name="Google Shape;102;p18"/>
            <p:cNvSpPr/>
            <p:nvPr/>
          </p:nvSpPr>
          <p:spPr>
            <a:xfrm rot="-169711">
              <a:off x="-179985" y="-96796"/>
              <a:ext cx="1245030" cy="4001090"/>
            </a:xfrm>
            <a:custGeom>
              <a:avLst/>
              <a:gdLst/>
              <a:ahLst/>
              <a:cxnLst/>
              <a:rect l="l" t="t" r="r" b="b"/>
              <a:pathLst>
                <a:path w="20548" h="52504" extrusionOk="0">
                  <a:moveTo>
                    <a:pt x="20041" y="0"/>
                  </a:moveTo>
                  <a:cubicBezTo>
                    <a:pt x="19883" y="254"/>
                    <a:pt x="19679" y="536"/>
                    <a:pt x="19462" y="839"/>
                  </a:cubicBezTo>
                  <a:cubicBezTo>
                    <a:pt x="18998" y="1480"/>
                    <a:pt x="18472" y="2208"/>
                    <a:pt x="18245" y="2868"/>
                  </a:cubicBezTo>
                  <a:cubicBezTo>
                    <a:pt x="17949" y="3734"/>
                    <a:pt x="17946" y="4842"/>
                    <a:pt x="17939" y="5918"/>
                  </a:cubicBezTo>
                  <a:cubicBezTo>
                    <a:pt x="17935" y="6609"/>
                    <a:pt x="17932" y="7264"/>
                    <a:pt x="17853" y="7823"/>
                  </a:cubicBezTo>
                  <a:cubicBezTo>
                    <a:pt x="17699" y="8955"/>
                    <a:pt x="17577" y="10063"/>
                    <a:pt x="17455" y="11136"/>
                  </a:cubicBezTo>
                  <a:cubicBezTo>
                    <a:pt x="17097" y="14395"/>
                    <a:pt x="16755" y="17471"/>
                    <a:pt x="15577" y="20738"/>
                  </a:cubicBezTo>
                  <a:cubicBezTo>
                    <a:pt x="14893" y="22630"/>
                    <a:pt x="13415" y="24272"/>
                    <a:pt x="11988" y="25860"/>
                  </a:cubicBezTo>
                  <a:cubicBezTo>
                    <a:pt x="11399" y="26511"/>
                    <a:pt x="10790" y="27190"/>
                    <a:pt x="10257" y="27864"/>
                  </a:cubicBezTo>
                  <a:cubicBezTo>
                    <a:pt x="9554" y="28752"/>
                    <a:pt x="8781" y="29647"/>
                    <a:pt x="8034" y="30515"/>
                  </a:cubicBezTo>
                  <a:cubicBezTo>
                    <a:pt x="6487" y="32308"/>
                    <a:pt x="4889" y="34160"/>
                    <a:pt x="3692" y="36177"/>
                  </a:cubicBezTo>
                  <a:cubicBezTo>
                    <a:pt x="2346" y="38447"/>
                    <a:pt x="1810" y="41539"/>
                    <a:pt x="1340" y="44266"/>
                  </a:cubicBezTo>
                  <a:cubicBezTo>
                    <a:pt x="1198" y="45079"/>
                    <a:pt x="1063" y="45848"/>
                    <a:pt x="915" y="46579"/>
                  </a:cubicBezTo>
                  <a:cubicBezTo>
                    <a:pt x="718" y="47536"/>
                    <a:pt x="590" y="48513"/>
                    <a:pt x="464" y="49460"/>
                  </a:cubicBezTo>
                  <a:cubicBezTo>
                    <a:pt x="336" y="50428"/>
                    <a:pt x="204" y="51424"/>
                    <a:pt x="1" y="52382"/>
                  </a:cubicBezTo>
                  <a:lnTo>
                    <a:pt x="583" y="52503"/>
                  </a:lnTo>
                  <a:cubicBezTo>
                    <a:pt x="790" y="51527"/>
                    <a:pt x="921" y="50516"/>
                    <a:pt x="1053" y="49539"/>
                  </a:cubicBezTo>
                  <a:cubicBezTo>
                    <a:pt x="1175" y="48601"/>
                    <a:pt x="1303" y="47634"/>
                    <a:pt x="1494" y="46697"/>
                  </a:cubicBezTo>
                  <a:cubicBezTo>
                    <a:pt x="1648" y="45957"/>
                    <a:pt x="1780" y="45184"/>
                    <a:pt x="1922" y="44365"/>
                  </a:cubicBezTo>
                  <a:cubicBezTo>
                    <a:pt x="2386" y="41690"/>
                    <a:pt x="2912" y="38657"/>
                    <a:pt x="4202" y="36482"/>
                  </a:cubicBezTo>
                  <a:cubicBezTo>
                    <a:pt x="5373" y="34509"/>
                    <a:pt x="6955" y="32673"/>
                    <a:pt x="8485" y="30900"/>
                  </a:cubicBezTo>
                  <a:cubicBezTo>
                    <a:pt x="9235" y="30032"/>
                    <a:pt x="10011" y="29130"/>
                    <a:pt x="10722" y="28232"/>
                  </a:cubicBezTo>
                  <a:cubicBezTo>
                    <a:pt x="11244" y="27571"/>
                    <a:pt x="11821" y="26933"/>
                    <a:pt x="12429" y="26255"/>
                  </a:cubicBezTo>
                  <a:cubicBezTo>
                    <a:pt x="13896" y="24627"/>
                    <a:pt x="15413" y="22942"/>
                    <a:pt x="16133" y="20939"/>
                  </a:cubicBezTo>
                  <a:cubicBezTo>
                    <a:pt x="17337" y="17606"/>
                    <a:pt x="17683" y="14494"/>
                    <a:pt x="18048" y="11202"/>
                  </a:cubicBezTo>
                  <a:cubicBezTo>
                    <a:pt x="18166" y="10132"/>
                    <a:pt x="18288" y="9027"/>
                    <a:pt x="18442" y="7906"/>
                  </a:cubicBezTo>
                  <a:cubicBezTo>
                    <a:pt x="18524" y="7303"/>
                    <a:pt x="18528" y="6632"/>
                    <a:pt x="18531" y="5922"/>
                  </a:cubicBezTo>
                  <a:cubicBezTo>
                    <a:pt x="18538" y="4895"/>
                    <a:pt x="18544" y="3832"/>
                    <a:pt x="18808" y="3060"/>
                  </a:cubicBezTo>
                  <a:cubicBezTo>
                    <a:pt x="19005" y="2484"/>
                    <a:pt x="19502" y="1793"/>
                    <a:pt x="19942" y="1188"/>
                  </a:cubicBezTo>
                  <a:cubicBezTo>
                    <a:pt x="20166" y="879"/>
                    <a:pt x="20377" y="586"/>
                    <a:pt x="20548" y="313"/>
                  </a:cubicBezTo>
                  <a:lnTo>
                    <a:pt x="20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 rot="-437494" flipH="1">
              <a:off x="-501975" y="-72302"/>
              <a:ext cx="1031060" cy="3132320"/>
            </a:xfrm>
            <a:custGeom>
              <a:avLst/>
              <a:gdLst/>
              <a:ahLst/>
              <a:cxnLst/>
              <a:rect l="l" t="t" r="r" b="b"/>
              <a:pathLst>
                <a:path w="17017" h="51697" extrusionOk="0">
                  <a:moveTo>
                    <a:pt x="2507" y="1"/>
                  </a:moveTo>
                  <a:lnTo>
                    <a:pt x="1951" y="211"/>
                  </a:lnTo>
                  <a:cubicBezTo>
                    <a:pt x="2296" y="1119"/>
                    <a:pt x="2520" y="2083"/>
                    <a:pt x="2760" y="3103"/>
                  </a:cubicBezTo>
                  <a:cubicBezTo>
                    <a:pt x="2977" y="4037"/>
                    <a:pt x="3204" y="5001"/>
                    <a:pt x="3533" y="5922"/>
                  </a:cubicBezTo>
                  <a:cubicBezTo>
                    <a:pt x="3599" y="6116"/>
                    <a:pt x="3671" y="6310"/>
                    <a:pt x="3740" y="6501"/>
                  </a:cubicBezTo>
                  <a:cubicBezTo>
                    <a:pt x="4122" y="7537"/>
                    <a:pt x="4481" y="8517"/>
                    <a:pt x="4573" y="9616"/>
                  </a:cubicBezTo>
                  <a:cubicBezTo>
                    <a:pt x="4822" y="12527"/>
                    <a:pt x="3441" y="15893"/>
                    <a:pt x="2224" y="18860"/>
                  </a:cubicBezTo>
                  <a:cubicBezTo>
                    <a:pt x="1869" y="19725"/>
                    <a:pt x="1533" y="20545"/>
                    <a:pt x="1247" y="21321"/>
                  </a:cubicBezTo>
                  <a:cubicBezTo>
                    <a:pt x="0" y="24732"/>
                    <a:pt x="1720" y="26670"/>
                    <a:pt x="3711" y="28914"/>
                  </a:cubicBezTo>
                  <a:cubicBezTo>
                    <a:pt x="4194" y="29456"/>
                    <a:pt x="4695" y="30019"/>
                    <a:pt x="5185" y="30637"/>
                  </a:cubicBezTo>
                  <a:cubicBezTo>
                    <a:pt x="5741" y="31331"/>
                    <a:pt x="6297" y="32019"/>
                    <a:pt x="6852" y="32700"/>
                  </a:cubicBezTo>
                  <a:cubicBezTo>
                    <a:pt x="9330" y="35756"/>
                    <a:pt x="11668" y="38638"/>
                    <a:pt x="13613" y="42059"/>
                  </a:cubicBezTo>
                  <a:cubicBezTo>
                    <a:pt x="13850" y="42477"/>
                    <a:pt x="14087" y="42875"/>
                    <a:pt x="14324" y="43266"/>
                  </a:cubicBezTo>
                  <a:cubicBezTo>
                    <a:pt x="15444" y="45142"/>
                    <a:pt x="16418" y="46760"/>
                    <a:pt x="16319" y="49027"/>
                  </a:cubicBezTo>
                  <a:cubicBezTo>
                    <a:pt x="16300" y="49481"/>
                    <a:pt x="16221" y="49905"/>
                    <a:pt x="16145" y="50313"/>
                  </a:cubicBezTo>
                  <a:cubicBezTo>
                    <a:pt x="16066" y="50747"/>
                    <a:pt x="15984" y="51190"/>
                    <a:pt x="15967" y="51677"/>
                  </a:cubicBezTo>
                  <a:lnTo>
                    <a:pt x="16559" y="51697"/>
                  </a:lnTo>
                  <a:cubicBezTo>
                    <a:pt x="16576" y="51256"/>
                    <a:pt x="16652" y="50849"/>
                    <a:pt x="16731" y="50421"/>
                  </a:cubicBezTo>
                  <a:cubicBezTo>
                    <a:pt x="16810" y="49994"/>
                    <a:pt x="16892" y="49550"/>
                    <a:pt x="16912" y="49053"/>
                  </a:cubicBezTo>
                  <a:cubicBezTo>
                    <a:pt x="17017" y="46609"/>
                    <a:pt x="15954" y="44835"/>
                    <a:pt x="14829" y="42960"/>
                  </a:cubicBezTo>
                  <a:cubicBezTo>
                    <a:pt x="14599" y="42573"/>
                    <a:pt x="14363" y="42178"/>
                    <a:pt x="14129" y="41766"/>
                  </a:cubicBezTo>
                  <a:cubicBezTo>
                    <a:pt x="12162" y="38302"/>
                    <a:pt x="9807" y="35400"/>
                    <a:pt x="7313" y="32328"/>
                  </a:cubicBezTo>
                  <a:cubicBezTo>
                    <a:pt x="6760" y="31647"/>
                    <a:pt x="6204" y="30959"/>
                    <a:pt x="5651" y="30265"/>
                  </a:cubicBezTo>
                  <a:cubicBezTo>
                    <a:pt x="5149" y="29637"/>
                    <a:pt x="4645" y="29068"/>
                    <a:pt x="4155" y="28519"/>
                  </a:cubicBezTo>
                  <a:cubicBezTo>
                    <a:pt x="2138" y="26245"/>
                    <a:pt x="678" y="24604"/>
                    <a:pt x="1806" y="21525"/>
                  </a:cubicBezTo>
                  <a:cubicBezTo>
                    <a:pt x="2086" y="20758"/>
                    <a:pt x="2418" y="19946"/>
                    <a:pt x="2773" y="19087"/>
                  </a:cubicBezTo>
                  <a:cubicBezTo>
                    <a:pt x="4016" y="16057"/>
                    <a:pt x="5425" y="12623"/>
                    <a:pt x="5165" y="9567"/>
                  </a:cubicBezTo>
                  <a:cubicBezTo>
                    <a:pt x="5066" y="8389"/>
                    <a:pt x="4675" y="7327"/>
                    <a:pt x="4300" y="6297"/>
                  </a:cubicBezTo>
                  <a:cubicBezTo>
                    <a:pt x="4230" y="6106"/>
                    <a:pt x="4158" y="5915"/>
                    <a:pt x="4092" y="5725"/>
                  </a:cubicBezTo>
                  <a:cubicBezTo>
                    <a:pt x="3776" y="4833"/>
                    <a:pt x="3553" y="3886"/>
                    <a:pt x="3339" y="2968"/>
                  </a:cubicBezTo>
                  <a:cubicBezTo>
                    <a:pt x="3105" y="1975"/>
                    <a:pt x="2865" y="948"/>
                    <a:pt x="2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8"/>
          <p:cNvSpPr/>
          <p:nvPr/>
        </p:nvSpPr>
        <p:spPr>
          <a:xfrm rot="7656803">
            <a:off x="7533581" y="-1778747"/>
            <a:ext cx="1214384" cy="4636499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2_1_2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722376" y="521208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07" name="Google Shape;107;p19"/>
          <p:cNvSpPr/>
          <p:nvPr/>
        </p:nvSpPr>
        <p:spPr>
          <a:xfrm rot="6296094" flipH="1">
            <a:off x="8002801" y="-1450019"/>
            <a:ext cx="855896" cy="3527571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/>
          <p:nvPr/>
        </p:nvSpPr>
        <p:spPr>
          <a:xfrm rot="-1840299" flipH="1">
            <a:off x="7998844" y="-736518"/>
            <a:ext cx="1383932" cy="1264496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9"/>
          <p:cNvGrpSpPr/>
          <p:nvPr/>
        </p:nvGrpSpPr>
        <p:grpSpPr>
          <a:xfrm rot="2091776">
            <a:off x="-663671" y="-1543559"/>
            <a:ext cx="1859592" cy="4057541"/>
            <a:chOff x="-696581" y="-125075"/>
            <a:chExt cx="1859641" cy="4057649"/>
          </a:xfrm>
        </p:grpSpPr>
        <p:sp>
          <p:nvSpPr>
            <p:cNvPr id="110" name="Google Shape;110;p19"/>
            <p:cNvSpPr/>
            <p:nvPr/>
          </p:nvSpPr>
          <p:spPr>
            <a:xfrm rot="-169711">
              <a:off x="-179985" y="-96796"/>
              <a:ext cx="1245030" cy="4001090"/>
            </a:xfrm>
            <a:custGeom>
              <a:avLst/>
              <a:gdLst/>
              <a:ahLst/>
              <a:cxnLst/>
              <a:rect l="l" t="t" r="r" b="b"/>
              <a:pathLst>
                <a:path w="20548" h="52504" extrusionOk="0">
                  <a:moveTo>
                    <a:pt x="20041" y="0"/>
                  </a:moveTo>
                  <a:cubicBezTo>
                    <a:pt x="19883" y="254"/>
                    <a:pt x="19679" y="536"/>
                    <a:pt x="19462" y="839"/>
                  </a:cubicBezTo>
                  <a:cubicBezTo>
                    <a:pt x="18998" y="1480"/>
                    <a:pt x="18472" y="2208"/>
                    <a:pt x="18245" y="2868"/>
                  </a:cubicBezTo>
                  <a:cubicBezTo>
                    <a:pt x="17949" y="3734"/>
                    <a:pt x="17946" y="4842"/>
                    <a:pt x="17939" y="5918"/>
                  </a:cubicBezTo>
                  <a:cubicBezTo>
                    <a:pt x="17935" y="6609"/>
                    <a:pt x="17932" y="7264"/>
                    <a:pt x="17853" y="7823"/>
                  </a:cubicBezTo>
                  <a:cubicBezTo>
                    <a:pt x="17699" y="8955"/>
                    <a:pt x="17577" y="10063"/>
                    <a:pt x="17455" y="11136"/>
                  </a:cubicBezTo>
                  <a:cubicBezTo>
                    <a:pt x="17097" y="14395"/>
                    <a:pt x="16755" y="17471"/>
                    <a:pt x="15577" y="20738"/>
                  </a:cubicBezTo>
                  <a:cubicBezTo>
                    <a:pt x="14893" y="22630"/>
                    <a:pt x="13415" y="24272"/>
                    <a:pt x="11988" y="25860"/>
                  </a:cubicBezTo>
                  <a:cubicBezTo>
                    <a:pt x="11399" y="26511"/>
                    <a:pt x="10790" y="27190"/>
                    <a:pt x="10257" y="27864"/>
                  </a:cubicBezTo>
                  <a:cubicBezTo>
                    <a:pt x="9554" y="28752"/>
                    <a:pt x="8781" y="29647"/>
                    <a:pt x="8034" y="30515"/>
                  </a:cubicBezTo>
                  <a:cubicBezTo>
                    <a:pt x="6487" y="32308"/>
                    <a:pt x="4889" y="34160"/>
                    <a:pt x="3692" y="36177"/>
                  </a:cubicBezTo>
                  <a:cubicBezTo>
                    <a:pt x="2346" y="38447"/>
                    <a:pt x="1810" y="41539"/>
                    <a:pt x="1340" y="44266"/>
                  </a:cubicBezTo>
                  <a:cubicBezTo>
                    <a:pt x="1198" y="45079"/>
                    <a:pt x="1063" y="45848"/>
                    <a:pt x="915" y="46579"/>
                  </a:cubicBezTo>
                  <a:cubicBezTo>
                    <a:pt x="718" y="47536"/>
                    <a:pt x="590" y="48513"/>
                    <a:pt x="464" y="49460"/>
                  </a:cubicBezTo>
                  <a:cubicBezTo>
                    <a:pt x="336" y="50428"/>
                    <a:pt x="204" y="51424"/>
                    <a:pt x="1" y="52382"/>
                  </a:cubicBezTo>
                  <a:lnTo>
                    <a:pt x="583" y="52503"/>
                  </a:lnTo>
                  <a:cubicBezTo>
                    <a:pt x="790" y="51527"/>
                    <a:pt x="921" y="50516"/>
                    <a:pt x="1053" y="49539"/>
                  </a:cubicBezTo>
                  <a:cubicBezTo>
                    <a:pt x="1175" y="48601"/>
                    <a:pt x="1303" y="47634"/>
                    <a:pt x="1494" y="46697"/>
                  </a:cubicBezTo>
                  <a:cubicBezTo>
                    <a:pt x="1648" y="45957"/>
                    <a:pt x="1780" y="45184"/>
                    <a:pt x="1922" y="44365"/>
                  </a:cubicBezTo>
                  <a:cubicBezTo>
                    <a:pt x="2386" y="41690"/>
                    <a:pt x="2912" y="38657"/>
                    <a:pt x="4202" y="36482"/>
                  </a:cubicBezTo>
                  <a:cubicBezTo>
                    <a:pt x="5373" y="34509"/>
                    <a:pt x="6955" y="32673"/>
                    <a:pt x="8485" y="30900"/>
                  </a:cubicBezTo>
                  <a:cubicBezTo>
                    <a:pt x="9235" y="30032"/>
                    <a:pt x="10011" y="29130"/>
                    <a:pt x="10722" y="28232"/>
                  </a:cubicBezTo>
                  <a:cubicBezTo>
                    <a:pt x="11244" y="27571"/>
                    <a:pt x="11821" y="26933"/>
                    <a:pt x="12429" y="26255"/>
                  </a:cubicBezTo>
                  <a:cubicBezTo>
                    <a:pt x="13896" y="24627"/>
                    <a:pt x="15413" y="22942"/>
                    <a:pt x="16133" y="20939"/>
                  </a:cubicBezTo>
                  <a:cubicBezTo>
                    <a:pt x="17337" y="17606"/>
                    <a:pt x="17683" y="14494"/>
                    <a:pt x="18048" y="11202"/>
                  </a:cubicBezTo>
                  <a:cubicBezTo>
                    <a:pt x="18166" y="10132"/>
                    <a:pt x="18288" y="9027"/>
                    <a:pt x="18442" y="7906"/>
                  </a:cubicBezTo>
                  <a:cubicBezTo>
                    <a:pt x="18524" y="7303"/>
                    <a:pt x="18528" y="6632"/>
                    <a:pt x="18531" y="5922"/>
                  </a:cubicBezTo>
                  <a:cubicBezTo>
                    <a:pt x="18538" y="4895"/>
                    <a:pt x="18544" y="3832"/>
                    <a:pt x="18808" y="3060"/>
                  </a:cubicBezTo>
                  <a:cubicBezTo>
                    <a:pt x="19005" y="2484"/>
                    <a:pt x="19502" y="1793"/>
                    <a:pt x="19942" y="1188"/>
                  </a:cubicBezTo>
                  <a:cubicBezTo>
                    <a:pt x="20166" y="879"/>
                    <a:pt x="20377" y="586"/>
                    <a:pt x="20548" y="313"/>
                  </a:cubicBezTo>
                  <a:lnTo>
                    <a:pt x="20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9"/>
            <p:cNvSpPr/>
            <p:nvPr/>
          </p:nvSpPr>
          <p:spPr>
            <a:xfrm rot="-437494" flipH="1">
              <a:off x="-501975" y="-72302"/>
              <a:ext cx="1031060" cy="3132320"/>
            </a:xfrm>
            <a:custGeom>
              <a:avLst/>
              <a:gdLst/>
              <a:ahLst/>
              <a:cxnLst/>
              <a:rect l="l" t="t" r="r" b="b"/>
              <a:pathLst>
                <a:path w="17017" h="51697" extrusionOk="0">
                  <a:moveTo>
                    <a:pt x="2507" y="1"/>
                  </a:moveTo>
                  <a:lnTo>
                    <a:pt x="1951" y="211"/>
                  </a:lnTo>
                  <a:cubicBezTo>
                    <a:pt x="2296" y="1119"/>
                    <a:pt x="2520" y="2083"/>
                    <a:pt x="2760" y="3103"/>
                  </a:cubicBezTo>
                  <a:cubicBezTo>
                    <a:pt x="2977" y="4037"/>
                    <a:pt x="3204" y="5001"/>
                    <a:pt x="3533" y="5922"/>
                  </a:cubicBezTo>
                  <a:cubicBezTo>
                    <a:pt x="3599" y="6116"/>
                    <a:pt x="3671" y="6310"/>
                    <a:pt x="3740" y="6501"/>
                  </a:cubicBezTo>
                  <a:cubicBezTo>
                    <a:pt x="4122" y="7537"/>
                    <a:pt x="4481" y="8517"/>
                    <a:pt x="4573" y="9616"/>
                  </a:cubicBezTo>
                  <a:cubicBezTo>
                    <a:pt x="4822" y="12527"/>
                    <a:pt x="3441" y="15893"/>
                    <a:pt x="2224" y="18860"/>
                  </a:cubicBezTo>
                  <a:cubicBezTo>
                    <a:pt x="1869" y="19725"/>
                    <a:pt x="1533" y="20545"/>
                    <a:pt x="1247" y="21321"/>
                  </a:cubicBezTo>
                  <a:cubicBezTo>
                    <a:pt x="0" y="24732"/>
                    <a:pt x="1720" y="26670"/>
                    <a:pt x="3711" y="28914"/>
                  </a:cubicBezTo>
                  <a:cubicBezTo>
                    <a:pt x="4194" y="29456"/>
                    <a:pt x="4695" y="30019"/>
                    <a:pt x="5185" y="30637"/>
                  </a:cubicBezTo>
                  <a:cubicBezTo>
                    <a:pt x="5741" y="31331"/>
                    <a:pt x="6297" y="32019"/>
                    <a:pt x="6852" y="32700"/>
                  </a:cubicBezTo>
                  <a:cubicBezTo>
                    <a:pt x="9330" y="35756"/>
                    <a:pt x="11668" y="38638"/>
                    <a:pt x="13613" y="42059"/>
                  </a:cubicBezTo>
                  <a:cubicBezTo>
                    <a:pt x="13850" y="42477"/>
                    <a:pt x="14087" y="42875"/>
                    <a:pt x="14324" y="43266"/>
                  </a:cubicBezTo>
                  <a:cubicBezTo>
                    <a:pt x="15444" y="45142"/>
                    <a:pt x="16418" y="46760"/>
                    <a:pt x="16319" y="49027"/>
                  </a:cubicBezTo>
                  <a:cubicBezTo>
                    <a:pt x="16300" y="49481"/>
                    <a:pt x="16221" y="49905"/>
                    <a:pt x="16145" y="50313"/>
                  </a:cubicBezTo>
                  <a:cubicBezTo>
                    <a:pt x="16066" y="50747"/>
                    <a:pt x="15984" y="51190"/>
                    <a:pt x="15967" y="51677"/>
                  </a:cubicBezTo>
                  <a:lnTo>
                    <a:pt x="16559" y="51697"/>
                  </a:lnTo>
                  <a:cubicBezTo>
                    <a:pt x="16576" y="51256"/>
                    <a:pt x="16652" y="50849"/>
                    <a:pt x="16731" y="50421"/>
                  </a:cubicBezTo>
                  <a:cubicBezTo>
                    <a:pt x="16810" y="49994"/>
                    <a:pt x="16892" y="49550"/>
                    <a:pt x="16912" y="49053"/>
                  </a:cubicBezTo>
                  <a:cubicBezTo>
                    <a:pt x="17017" y="46609"/>
                    <a:pt x="15954" y="44835"/>
                    <a:pt x="14829" y="42960"/>
                  </a:cubicBezTo>
                  <a:cubicBezTo>
                    <a:pt x="14599" y="42573"/>
                    <a:pt x="14363" y="42178"/>
                    <a:pt x="14129" y="41766"/>
                  </a:cubicBezTo>
                  <a:cubicBezTo>
                    <a:pt x="12162" y="38302"/>
                    <a:pt x="9807" y="35400"/>
                    <a:pt x="7313" y="32328"/>
                  </a:cubicBezTo>
                  <a:cubicBezTo>
                    <a:pt x="6760" y="31647"/>
                    <a:pt x="6204" y="30959"/>
                    <a:pt x="5651" y="30265"/>
                  </a:cubicBezTo>
                  <a:cubicBezTo>
                    <a:pt x="5149" y="29637"/>
                    <a:pt x="4645" y="29068"/>
                    <a:pt x="4155" y="28519"/>
                  </a:cubicBezTo>
                  <a:cubicBezTo>
                    <a:pt x="2138" y="26245"/>
                    <a:pt x="678" y="24604"/>
                    <a:pt x="1806" y="21525"/>
                  </a:cubicBezTo>
                  <a:cubicBezTo>
                    <a:pt x="2086" y="20758"/>
                    <a:pt x="2418" y="19946"/>
                    <a:pt x="2773" y="19087"/>
                  </a:cubicBezTo>
                  <a:cubicBezTo>
                    <a:pt x="4016" y="16057"/>
                    <a:pt x="5425" y="12623"/>
                    <a:pt x="5165" y="9567"/>
                  </a:cubicBezTo>
                  <a:cubicBezTo>
                    <a:pt x="5066" y="8389"/>
                    <a:pt x="4675" y="7327"/>
                    <a:pt x="4300" y="6297"/>
                  </a:cubicBezTo>
                  <a:cubicBezTo>
                    <a:pt x="4230" y="6106"/>
                    <a:pt x="4158" y="5915"/>
                    <a:pt x="4092" y="5725"/>
                  </a:cubicBezTo>
                  <a:cubicBezTo>
                    <a:pt x="3776" y="4833"/>
                    <a:pt x="3553" y="3886"/>
                    <a:pt x="3339" y="2968"/>
                  </a:cubicBezTo>
                  <a:cubicBezTo>
                    <a:pt x="3105" y="1975"/>
                    <a:pt x="2865" y="948"/>
                    <a:pt x="2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ONLY_2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722376" y="521208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14" name="Google Shape;114;p20"/>
          <p:cNvSpPr/>
          <p:nvPr/>
        </p:nvSpPr>
        <p:spPr>
          <a:xfrm rot="-8515012">
            <a:off x="-36482" y="-1408699"/>
            <a:ext cx="855534" cy="3507023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/>
          <p:nvPr/>
        </p:nvSpPr>
        <p:spPr>
          <a:xfrm rot="-374451">
            <a:off x="-755695" y="-464165"/>
            <a:ext cx="1377548" cy="1262425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20"/>
          <p:cNvGrpSpPr/>
          <p:nvPr/>
        </p:nvGrpSpPr>
        <p:grpSpPr>
          <a:xfrm rot="-1363220" flipH="1">
            <a:off x="8415777" y="-795988"/>
            <a:ext cx="1851776" cy="4049069"/>
            <a:chOff x="-696581" y="-125075"/>
            <a:chExt cx="1859641" cy="4057649"/>
          </a:xfrm>
        </p:grpSpPr>
        <p:sp>
          <p:nvSpPr>
            <p:cNvPr id="117" name="Google Shape;117;p20"/>
            <p:cNvSpPr/>
            <p:nvPr/>
          </p:nvSpPr>
          <p:spPr>
            <a:xfrm rot="-169711">
              <a:off x="-179985" y="-96796"/>
              <a:ext cx="1245030" cy="4001090"/>
            </a:xfrm>
            <a:custGeom>
              <a:avLst/>
              <a:gdLst/>
              <a:ahLst/>
              <a:cxnLst/>
              <a:rect l="l" t="t" r="r" b="b"/>
              <a:pathLst>
                <a:path w="20548" h="52504" extrusionOk="0">
                  <a:moveTo>
                    <a:pt x="20041" y="0"/>
                  </a:moveTo>
                  <a:cubicBezTo>
                    <a:pt x="19883" y="254"/>
                    <a:pt x="19679" y="536"/>
                    <a:pt x="19462" y="839"/>
                  </a:cubicBezTo>
                  <a:cubicBezTo>
                    <a:pt x="18998" y="1480"/>
                    <a:pt x="18472" y="2208"/>
                    <a:pt x="18245" y="2868"/>
                  </a:cubicBezTo>
                  <a:cubicBezTo>
                    <a:pt x="17949" y="3734"/>
                    <a:pt x="17946" y="4842"/>
                    <a:pt x="17939" y="5918"/>
                  </a:cubicBezTo>
                  <a:cubicBezTo>
                    <a:pt x="17935" y="6609"/>
                    <a:pt x="17932" y="7264"/>
                    <a:pt x="17853" y="7823"/>
                  </a:cubicBezTo>
                  <a:cubicBezTo>
                    <a:pt x="17699" y="8955"/>
                    <a:pt x="17577" y="10063"/>
                    <a:pt x="17455" y="11136"/>
                  </a:cubicBezTo>
                  <a:cubicBezTo>
                    <a:pt x="17097" y="14395"/>
                    <a:pt x="16755" y="17471"/>
                    <a:pt x="15577" y="20738"/>
                  </a:cubicBezTo>
                  <a:cubicBezTo>
                    <a:pt x="14893" y="22630"/>
                    <a:pt x="13415" y="24272"/>
                    <a:pt x="11988" y="25860"/>
                  </a:cubicBezTo>
                  <a:cubicBezTo>
                    <a:pt x="11399" y="26511"/>
                    <a:pt x="10790" y="27190"/>
                    <a:pt x="10257" y="27864"/>
                  </a:cubicBezTo>
                  <a:cubicBezTo>
                    <a:pt x="9554" y="28752"/>
                    <a:pt x="8781" y="29647"/>
                    <a:pt x="8034" y="30515"/>
                  </a:cubicBezTo>
                  <a:cubicBezTo>
                    <a:pt x="6487" y="32308"/>
                    <a:pt x="4889" y="34160"/>
                    <a:pt x="3692" y="36177"/>
                  </a:cubicBezTo>
                  <a:cubicBezTo>
                    <a:pt x="2346" y="38447"/>
                    <a:pt x="1810" y="41539"/>
                    <a:pt x="1340" y="44266"/>
                  </a:cubicBezTo>
                  <a:cubicBezTo>
                    <a:pt x="1198" y="45079"/>
                    <a:pt x="1063" y="45848"/>
                    <a:pt x="915" y="46579"/>
                  </a:cubicBezTo>
                  <a:cubicBezTo>
                    <a:pt x="718" y="47536"/>
                    <a:pt x="590" y="48513"/>
                    <a:pt x="464" y="49460"/>
                  </a:cubicBezTo>
                  <a:cubicBezTo>
                    <a:pt x="336" y="50428"/>
                    <a:pt x="204" y="51424"/>
                    <a:pt x="1" y="52382"/>
                  </a:cubicBezTo>
                  <a:lnTo>
                    <a:pt x="583" y="52503"/>
                  </a:lnTo>
                  <a:cubicBezTo>
                    <a:pt x="790" y="51527"/>
                    <a:pt x="921" y="50516"/>
                    <a:pt x="1053" y="49539"/>
                  </a:cubicBezTo>
                  <a:cubicBezTo>
                    <a:pt x="1175" y="48601"/>
                    <a:pt x="1303" y="47634"/>
                    <a:pt x="1494" y="46697"/>
                  </a:cubicBezTo>
                  <a:cubicBezTo>
                    <a:pt x="1648" y="45957"/>
                    <a:pt x="1780" y="45184"/>
                    <a:pt x="1922" y="44365"/>
                  </a:cubicBezTo>
                  <a:cubicBezTo>
                    <a:pt x="2386" y="41690"/>
                    <a:pt x="2912" y="38657"/>
                    <a:pt x="4202" y="36482"/>
                  </a:cubicBezTo>
                  <a:cubicBezTo>
                    <a:pt x="5373" y="34509"/>
                    <a:pt x="6955" y="32673"/>
                    <a:pt x="8485" y="30900"/>
                  </a:cubicBezTo>
                  <a:cubicBezTo>
                    <a:pt x="9235" y="30032"/>
                    <a:pt x="10011" y="29130"/>
                    <a:pt x="10722" y="28232"/>
                  </a:cubicBezTo>
                  <a:cubicBezTo>
                    <a:pt x="11244" y="27571"/>
                    <a:pt x="11821" y="26933"/>
                    <a:pt x="12429" y="26255"/>
                  </a:cubicBezTo>
                  <a:cubicBezTo>
                    <a:pt x="13896" y="24627"/>
                    <a:pt x="15413" y="22942"/>
                    <a:pt x="16133" y="20939"/>
                  </a:cubicBezTo>
                  <a:cubicBezTo>
                    <a:pt x="17337" y="17606"/>
                    <a:pt x="17683" y="14494"/>
                    <a:pt x="18048" y="11202"/>
                  </a:cubicBezTo>
                  <a:cubicBezTo>
                    <a:pt x="18166" y="10132"/>
                    <a:pt x="18288" y="9027"/>
                    <a:pt x="18442" y="7906"/>
                  </a:cubicBezTo>
                  <a:cubicBezTo>
                    <a:pt x="18524" y="7303"/>
                    <a:pt x="18528" y="6632"/>
                    <a:pt x="18531" y="5922"/>
                  </a:cubicBezTo>
                  <a:cubicBezTo>
                    <a:pt x="18538" y="4895"/>
                    <a:pt x="18544" y="3832"/>
                    <a:pt x="18808" y="3060"/>
                  </a:cubicBezTo>
                  <a:cubicBezTo>
                    <a:pt x="19005" y="2484"/>
                    <a:pt x="19502" y="1793"/>
                    <a:pt x="19942" y="1188"/>
                  </a:cubicBezTo>
                  <a:cubicBezTo>
                    <a:pt x="20166" y="879"/>
                    <a:pt x="20377" y="586"/>
                    <a:pt x="20548" y="313"/>
                  </a:cubicBezTo>
                  <a:lnTo>
                    <a:pt x="20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 rot="-437494" flipH="1">
              <a:off x="-501975" y="-72302"/>
              <a:ext cx="1031060" cy="3132320"/>
            </a:xfrm>
            <a:custGeom>
              <a:avLst/>
              <a:gdLst/>
              <a:ahLst/>
              <a:cxnLst/>
              <a:rect l="l" t="t" r="r" b="b"/>
              <a:pathLst>
                <a:path w="17017" h="51697" extrusionOk="0">
                  <a:moveTo>
                    <a:pt x="2507" y="1"/>
                  </a:moveTo>
                  <a:lnTo>
                    <a:pt x="1951" y="211"/>
                  </a:lnTo>
                  <a:cubicBezTo>
                    <a:pt x="2296" y="1119"/>
                    <a:pt x="2520" y="2083"/>
                    <a:pt x="2760" y="3103"/>
                  </a:cubicBezTo>
                  <a:cubicBezTo>
                    <a:pt x="2977" y="4037"/>
                    <a:pt x="3204" y="5001"/>
                    <a:pt x="3533" y="5922"/>
                  </a:cubicBezTo>
                  <a:cubicBezTo>
                    <a:pt x="3599" y="6116"/>
                    <a:pt x="3671" y="6310"/>
                    <a:pt x="3740" y="6501"/>
                  </a:cubicBezTo>
                  <a:cubicBezTo>
                    <a:pt x="4122" y="7537"/>
                    <a:pt x="4481" y="8517"/>
                    <a:pt x="4573" y="9616"/>
                  </a:cubicBezTo>
                  <a:cubicBezTo>
                    <a:pt x="4822" y="12527"/>
                    <a:pt x="3441" y="15893"/>
                    <a:pt x="2224" y="18860"/>
                  </a:cubicBezTo>
                  <a:cubicBezTo>
                    <a:pt x="1869" y="19725"/>
                    <a:pt x="1533" y="20545"/>
                    <a:pt x="1247" y="21321"/>
                  </a:cubicBezTo>
                  <a:cubicBezTo>
                    <a:pt x="0" y="24732"/>
                    <a:pt x="1720" y="26670"/>
                    <a:pt x="3711" y="28914"/>
                  </a:cubicBezTo>
                  <a:cubicBezTo>
                    <a:pt x="4194" y="29456"/>
                    <a:pt x="4695" y="30019"/>
                    <a:pt x="5185" y="30637"/>
                  </a:cubicBezTo>
                  <a:cubicBezTo>
                    <a:pt x="5741" y="31331"/>
                    <a:pt x="6297" y="32019"/>
                    <a:pt x="6852" y="32700"/>
                  </a:cubicBezTo>
                  <a:cubicBezTo>
                    <a:pt x="9330" y="35756"/>
                    <a:pt x="11668" y="38638"/>
                    <a:pt x="13613" y="42059"/>
                  </a:cubicBezTo>
                  <a:cubicBezTo>
                    <a:pt x="13850" y="42477"/>
                    <a:pt x="14087" y="42875"/>
                    <a:pt x="14324" y="43266"/>
                  </a:cubicBezTo>
                  <a:cubicBezTo>
                    <a:pt x="15444" y="45142"/>
                    <a:pt x="16418" y="46760"/>
                    <a:pt x="16319" y="49027"/>
                  </a:cubicBezTo>
                  <a:cubicBezTo>
                    <a:pt x="16300" y="49481"/>
                    <a:pt x="16221" y="49905"/>
                    <a:pt x="16145" y="50313"/>
                  </a:cubicBezTo>
                  <a:cubicBezTo>
                    <a:pt x="16066" y="50747"/>
                    <a:pt x="15984" y="51190"/>
                    <a:pt x="15967" y="51677"/>
                  </a:cubicBezTo>
                  <a:lnTo>
                    <a:pt x="16559" y="51697"/>
                  </a:lnTo>
                  <a:cubicBezTo>
                    <a:pt x="16576" y="51256"/>
                    <a:pt x="16652" y="50849"/>
                    <a:pt x="16731" y="50421"/>
                  </a:cubicBezTo>
                  <a:cubicBezTo>
                    <a:pt x="16810" y="49994"/>
                    <a:pt x="16892" y="49550"/>
                    <a:pt x="16912" y="49053"/>
                  </a:cubicBezTo>
                  <a:cubicBezTo>
                    <a:pt x="17017" y="46609"/>
                    <a:pt x="15954" y="44835"/>
                    <a:pt x="14829" y="42960"/>
                  </a:cubicBezTo>
                  <a:cubicBezTo>
                    <a:pt x="14599" y="42573"/>
                    <a:pt x="14363" y="42178"/>
                    <a:pt x="14129" y="41766"/>
                  </a:cubicBezTo>
                  <a:cubicBezTo>
                    <a:pt x="12162" y="38302"/>
                    <a:pt x="9807" y="35400"/>
                    <a:pt x="7313" y="32328"/>
                  </a:cubicBezTo>
                  <a:cubicBezTo>
                    <a:pt x="6760" y="31647"/>
                    <a:pt x="6204" y="30959"/>
                    <a:pt x="5651" y="30265"/>
                  </a:cubicBezTo>
                  <a:cubicBezTo>
                    <a:pt x="5149" y="29637"/>
                    <a:pt x="4645" y="29068"/>
                    <a:pt x="4155" y="28519"/>
                  </a:cubicBezTo>
                  <a:cubicBezTo>
                    <a:pt x="2138" y="26245"/>
                    <a:pt x="678" y="24604"/>
                    <a:pt x="1806" y="21525"/>
                  </a:cubicBezTo>
                  <a:cubicBezTo>
                    <a:pt x="2086" y="20758"/>
                    <a:pt x="2418" y="19946"/>
                    <a:pt x="2773" y="19087"/>
                  </a:cubicBezTo>
                  <a:cubicBezTo>
                    <a:pt x="4016" y="16057"/>
                    <a:pt x="5425" y="12623"/>
                    <a:pt x="5165" y="9567"/>
                  </a:cubicBezTo>
                  <a:cubicBezTo>
                    <a:pt x="5066" y="8389"/>
                    <a:pt x="4675" y="7327"/>
                    <a:pt x="4300" y="6297"/>
                  </a:cubicBezTo>
                  <a:cubicBezTo>
                    <a:pt x="4230" y="6106"/>
                    <a:pt x="4158" y="5915"/>
                    <a:pt x="4092" y="5725"/>
                  </a:cubicBezTo>
                  <a:cubicBezTo>
                    <a:pt x="3776" y="4833"/>
                    <a:pt x="3553" y="3886"/>
                    <a:pt x="3339" y="2968"/>
                  </a:cubicBezTo>
                  <a:cubicBezTo>
                    <a:pt x="3105" y="1975"/>
                    <a:pt x="2865" y="948"/>
                    <a:pt x="2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784685">
            <a:off x="-181759" y="-821217"/>
            <a:ext cx="1244983" cy="3296521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783285" flipH="1">
            <a:off x="-385508" y="-1243295"/>
            <a:ext cx="1031077" cy="3132372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8143200" y="-478825"/>
            <a:ext cx="1214376" cy="4636445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720000" y="2195100"/>
            <a:ext cx="4337700" cy="14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78725"/>
            <a:ext cx="5067600" cy="10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720000" y="3676775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-1055101">
            <a:off x="-960243" y="-611114"/>
            <a:ext cx="1615770" cy="1821365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rot="10800000" flipH="1">
            <a:off x="7641225" y="-691372"/>
            <a:ext cx="1756619" cy="207607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8145456" y="-66021"/>
            <a:ext cx="1756619" cy="2322794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-1794915">
            <a:off x="-1502546" y="-638410"/>
            <a:ext cx="2293282" cy="2585085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8555291" y="-912025"/>
            <a:ext cx="1031060" cy="3132321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7852681" y="-293879"/>
            <a:ext cx="2074359" cy="2202022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291314" y="220340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 idx="2"/>
          </p:nvPr>
        </p:nvSpPr>
        <p:spPr>
          <a:xfrm>
            <a:off x="5110086" y="220340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5110088" y="278625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1291312" y="278625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4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" name="Google Shape;39;p6"/>
          <p:cNvGrpSpPr/>
          <p:nvPr/>
        </p:nvGrpSpPr>
        <p:grpSpPr>
          <a:xfrm>
            <a:off x="7232832" y="-968360"/>
            <a:ext cx="3725520" cy="3230101"/>
            <a:chOff x="7232832" y="-968360"/>
            <a:chExt cx="3725520" cy="3230101"/>
          </a:xfrm>
        </p:grpSpPr>
        <p:sp>
          <p:nvSpPr>
            <p:cNvPr id="40" name="Google Shape;40;p6"/>
            <p:cNvSpPr/>
            <p:nvPr/>
          </p:nvSpPr>
          <p:spPr>
            <a:xfrm rot="8301010">
              <a:off x="8132576" y="-931168"/>
              <a:ext cx="1245029" cy="3181282"/>
            </a:xfrm>
            <a:custGeom>
              <a:avLst/>
              <a:gdLst/>
              <a:ahLst/>
              <a:cxnLst/>
              <a:rect l="l" t="t" r="r" b="b"/>
              <a:pathLst>
                <a:path w="20548" h="52504" extrusionOk="0">
                  <a:moveTo>
                    <a:pt x="20041" y="0"/>
                  </a:moveTo>
                  <a:cubicBezTo>
                    <a:pt x="19883" y="254"/>
                    <a:pt x="19679" y="536"/>
                    <a:pt x="19462" y="839"/>
                  </a:cubicBezTo>
                  <a:cubicBezTo>
                    <a:pt x="18998" y="1480"/>
                    <a:pt x="18472" y="2208"/>
                    <a:pt x="18245" y="2868"/>
                  </a:cubicBezTo>
                  <a:cubicBezTo>
                    <a:pt x="17949" y="3734"/>
                    <a:pt x="17946" y="4842"/>
                    <a:pt x="17939" y="5918"/>
                  </a:cubicBezTo>
                  <a:cubicBezTo>
                    <a:pt x="17935" y="6609"/>
                    <a:pt x="17932" y="7264"/>
                    <a:pt x="17853" y="7823"/>
                  </a:cubicBezTo>
                  <a:cubicBezTo>
                    <a:pt x="17699" y="8955"/>
                    <a:pt x="17577" y="10063"/>
                    <a:pt x="17455" y="11136"/>
                  </a:cubicBezTo>
                  <a:cubicBezTo>
                    <a:pt x="17097" y="14395"/>
                    <a:pt x="16755" y="17471"/>
                    <a:pt x="15577" y="20738"/>
                  </a:cubicBezTo>
                  <a:cubicBezTo>
                    <a:pt x="14893" y="22630"/>
                    <a:pt x="13415" y="24272"/>
                    <a:pt x="11988" y="25860"/>
                  </a:cubicBezTo>
                  <a:cubicBezTo>
                    <a:pt x="11399" y="26511"/>
                    <a:pt x="10790" y="27190"/>
                    <a:pt x="10257" y="27864"/>
                  </a:cubicBezTo>
                  <a:cubicBezTo>
                    <a:pt x="9554" y="28752"/>
                    <a:pt x="8781" y="29647"/>
                    <a:pt x="8034" y="30515"/>
                  </a:cubicBezTo>
                  <a:cubicBezTo>
                    <a:pt x="6487" y="32308"/>
                    <a:pt x="4889" y="34160"/>
                    <a:pt x="3692" y="36177"/>
                  </a:cubicBezTo>
                  <a:cubicBezTo>
                    <a:pt x="2346" y="38447"/>
                    <a:pt x="1810" y="41539"/>
                    <a:pt x="1340" y="44266"/>
                  </a:cubicBezTo>
                  <a:cubicBezTo>
                    <a:pt x="1198" y="45079"/>
                    <a:pt x="1063" y="45848"/>
                    <a:pt x="915" y="46579"/>
                  </a:cubicBezTo>
                  <a:cubicBezTo>
                    <a:pt x="718" y="47536"/>
                    <a:pt x="590" y="48513"/>
                    <a:pt x="464" y="49460"/>
                  </a:cubicBezTo>
                  <a:cubicBezTo>
                    <a:pt x="336" y="50428"/>
                    <a:pt x="204" y="51424"/>
                    <a:pt x="1" y="52382"/>
                  </a:cubicBezTo>
                  <a:lnTo>
                    <a:pt x="583" y="52503"/>
                  </a:lnTo>
                  <a:cubicBezTo>
                    <a:pt x="790" y="51527"/>
                    <a:pt x="921" y="50516"/>
                    <a:pt x="1053" y="49539"/>
                  </a:cubicBezTo>
                  <a:cubicBezTo>
                    <a:pt x="1175" y="48601"/>
                    <a:pt x="1303" y="47634"/>
                    <a:pt x="1494" y="46697"/>
                  </a:cubicBezTo>
                  <a:cubicBezTo>
                    <a:pt x="1648" y="45957"/>
                    <a:pt x="1780" y="45184"/>
                    <a:pt x="1922" y="44365"/>
                  </a:cubicBezTo>
                  <a:cubicBezTo>
                    <a:pt x="2386" y="41690"/>
                    <a:pt x="2912" y="38657"/>
                    <a:pt x="4202" y="36482"/>
                  </a:cubicBezTo>
                  <a:cubicBezTo>
                    <a:pt x="5373" y="34509"/>
                    <a:pt x="6955" y="32673"/>
                    <a:pt x="8485" y="30900"/>
                  </a:cubicBezTo>
                  <a:cubicBezTo>
                    <a:pt x="9235" y="30032"/>
                    <a:pt x="10011" y="29130"/>
                    <a:pt x="10722" y="28232"/>
                  </a:cubicBezTo>
                  <a:cubicBezTo>
                    <a:pt x="11244" y="27571"/>
                    <a:pt x="11821" y="26933"/>
                    <a:pt x="12429" y="26255"/>
                  </a:cubicBezTo>
                  <a:cubicBezTo>
                    <a:pt x="13896" y="24627"/>
                    <a:pt x="15413" y="22942"/>
                    <a:pt x="16133" y="20939"/>
                  </a:cubicBezTo>
                  <a:cubicBezTo>
                    <a:pt x="17337" y="17606"/>
                    <a:pt x="17683" y="14494"/>
                    <a:pt x="18048" y="11202"/>
                  </a:cubicBezTo>
                  <a:cubicBezTo>
                    <a:pt x="18166" y="10132"/>
                    <a:pt x="18288" y="9027"/>
                    <a:pt x="18442" y="7906"/>
                  </a:cubicBezTo>
                  <a:cubicBezTo>
                    <a:pt x="18524" y="7303"/>
                    <a:pt x="18528" y="6632"/>
                    <a:pt x="18531" y="5922"/>
                  </a:cubicBezTo>
                  <a:cubicBezTo>
                    <a:pt x="18538" y="4895"/>
                    <a:pt x="18544" y="3832"/>
                    <a:pt x="18808" y="3060"/>
                  </a:cubicBezTo>
                  <a:cubicBezTo>
                    <a:pt x="19005" y="2484"/>
                    <a:pt x="19502" y="1793"/>
                    <a:pt x="19942" y="1188"/>
                  </a:cubicBezTo>
                  <a:cubicBezTo>
                    <a:pt x="20166" y="879"/>
                    <a:pt x="20377" y="586"/>
                    <a:pt x="20548" y="313"/>
                  </a:cubicBezTo>
                  <a:lnTo>
                    <a:pt x="20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 rot="7197396" flipH="1">
              <a:off x="8449363" y="-620974"/>
              <a:ext cx="2074343" cy="2202005"/>
            </a:xfrm>
            <a:custGeom>
              <a:avLst/>
              <a:gdLst/>
              <a:ahLst/>
              <a:cxnLst/>
              <a:rect l="l" t="t" r="r" b="b"/>
              <a:pathLst>
                <a:path w="34236" h="36343" extrusionOk="0">
                  <a:moveTo>
                    <a:pt x="3454" y="1"/>
                  </a:moveTo>
                  <a:cubicBezTo>
                    <a:pt x="3217" y="564"/>
                    <a:pt x="2938" y="1179"/>
                    <a:pt x="2639" y="1830"/>
                  </a:cubicBezTo>
                  <a:cubicBezTo>
                    <a:pt x="1527" y="4274"/>
                    <a:pt x="142" y="7317"/>
                    <a:pt x="59" y="9762"/>
                  </a:cubicBezTo>
                  <a:cubicBezTo>
                    <a:pt x="0" y="11502"/>
                    <a:pt x="1556" y="12976"/>
                    <a:pt x="3064" y="14400"/>
                  </a:cubicBezTo>
                  <a:cubicBezTo>
                    <a:pt x="3840" y="15137"/>
                    <a:pt x="4573" y="15831"/>
                    <a:pt x="5057" y="16529"/>
                  </a:cubicBezTo>
                  <a:cubicBezTo>
                    <a:pt x="6529" y="18670"/>
                    <a:pt x="7191" y="20552"/>
                    <a:pt x="8033" y="22936"/>
                  </a:cubicBezTo>
                  <a:cubicBezTo>
                    <a:pt x="8139" y="23239"/>
                    <a:pt x="8247" y="23548"/>
                    <a:pt x="8359" y="23864"/>
                  </a:cubicBezTo>
                  <a:cubicBezTo>
                    <a:pt x="9224" y="26292"/>
                    <a:pt x="11151" y="26950"/>
                    <a:pt x="13386" y="27710"/>
                  </a:cubicBezTo>
                  <a:cubicBezTo>
                    <a:pt x="13866" y="27875"/>
                    <a:pt x="14362" y="28045"/>
                    <a:pt x="14866" y="28240"/>
                  </a:cubicBezTo>
                  <a:cubicBezTo>
                    <a:pt x="17859" y="29391"/>
                    <a:pt x="20803" y="30760"/>
                    <a:pt x="23653" y="32082"/>
                  </a:cubicBezTo>
                  <a:cubicBezTo>
                    <a:pt x="25511" y="32943"/>
                    <a:pt x="27435" y="33839"/>
                    <a:pt x="29354" y="34665"/>
                  </a:cubicBezTo>
                  <a:cubicBezTo>
                    <a:pt x="29919" y="34905"/>
                    <a:pt x="30561" y="35099"/>
                    <a:pt x="31238" y="35306"/>
                  </a:cubicBezTo>
                  <a:cubicBezTo>
                    <a:pt x="32202" y="35599"/>
                    <a:pt x="33199" y="35901"/>
                    <a:pt x="33929" y="36342"/>
                  </a:cubicBezTo>
                  <a:lnTo>
                    <a:pt x="34235" y="35832"/>
                  </a:lnTo>
                  <a:cubicBezTo>
                    <a:pt x="33443" y="35355"/>
                    <a:pt x="32409" y="35040"/>
                    <a:pt x="31413" y="34736"/>
                  </a:cubicBezTo>
                  <a:cubicBezTo>
                    <a:pt x="30748" y="34536"/>
                    <a:pt x="30123" y="34345"/>
                    <a:pt x="29591" y="34118"/>
                  </a:cubicBezTo>
                  <a:cubicBezTo>
                    <a:pt x="27679" y="33296"/>
                    <a:pt x="25757" y="32404"/>
                    <a:pt x="23902" y="31542"/>
                  </a:cubicBezTo>
                  <a:cubicBezTo>
                    <a:pt x="21044" y="30216"/>
                    <a:pt x="18090" y="28845"/>
                    <a:pt x="15079" y="27684"/>
                  </a:cubicBezTo>
                  <a:cubicBezTo>
                    <a:pt x="14566" y="27486"/>
                    <a:pt x="14063" y="27315"/>
                    <a:pt x="13576" y="27151"/>
                  </a:cubicBezTo>
                  <a:cubicBezTo>
                    <a:pt x="11405" y="26407"/>
                    <a:pt x="9688" y="25822"/>
                    <a:pt x="8918" y="23667"/>
                  </a:cubicBezTo>
                  <a:cubicBezTo>
                    <a:pt x="8806" y="23351"/>
                    <a:pt x="8698" y="23042"/>
                    <a:pt x="8592" y="22743"/>
                  </a:cubicBezTo>
                  <a:cubicBezTo>
                    <a:pt x="7770" y="20410"/>
                    <a:pt x="7062" y="18397"/>
                    <a:pt x="5543" y="16193"/>
                  </a:cubicBezTo>
                  <a:cubicBezTo>
                    <a:pt x="5027" y="15443"/>
                    <a:pt x="4271" y="14725"/>
                    <a:pt x="3471" y="13969"/>
                  </a:cubicBezTo>
                  <a:cubicBezTo>
                    <a:pt x="2060" y="12633"/>
                    <a:pt x="603" y="11255"/>
                    <a:pt x="652" y="9781"/>
                  </a:cubicBezTo>
                  <a:cubicBezTo>
                    <a:pt x="730" y="7455"/>
                    <a:pt x="2089" y="4475"/>
                    <a:pt x="3182" y="2077"/>
                  </a:cubicBezTo>
                  <a:cubicBezTo>
                    <a:pt x="3481" y="1422"/>
                    <a:pt x="3761" y="800"/>
                    <a:pt x="4001" y="234"/>
                  </a:cubicBezTo>
                  <a:lnTo>
                    <a:pt x="34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6"/>
          <p:cNvSpPr/>
          <p:nvPr/>
        </p:nvSpPr>
        <p:spPr>
          <a:xfrm rot="-5717611">
            <a:off x="-1111570" y="-935031"/>
            <a:ext cx="2074390" cy="2202056"/>
          </a:xfrm>
          <a:custGeom>
            <a:avLst/>
            <a:gdLst/>
            <a:ahLst/>
            <a:cxnLst/>
            <a:rect l="l" t="t" r="r" b="b"/>
            <a:pathLst>
              <a:path w="34236" h="36343" extrusionOk="0">
                <a:moveTo>
                  <a:pt x="3454" y="1"/>
                </a:moveTo>
                <a:cubicBezTo>
                  <a:pt x="3217" y="564"/>
                  <a:pt x="2938" y="1179"/>
                  <a:pt x="2639" y="1830"/>
                </a:cubicBezTo>
                <a:cubicBezTo>
                  <a:pt x="1527" y="4274"/>
                  <a:pt x="142" y="7317"/>
                  <a:pt x="59" y="9762"/>
                </a:cubicBezTo>
                <a:cubicBezTo>
                  <a:pt x="0" y="11502"/>
                  <a:pt x="1556" y="12976"/>
                  <a:pt x="3064" y="14400"/>
                </a:cubicBezTo>
                <a:cubicBezTo>
                  <a:pt x="3840" y="15137"/>
                  <a:pt x="4573" y="15831"/>
                  <a:pt x="5057" y="16529"/>
                </a:cubicBezTo>
                <a:cubicBezTo>
                  <a:pt x="6529" y="18670"/>
                  <a:pt x="7191" y="20552"/>
                  <a:pt x="8033" y="22936"/>
                </a:cubicBezTo>
                <a:cubicBezTo>
                  <a:pt x="8139" y="23239"/>
                  <a:pt x="8247" y="23548"/>
                  <a:pt x="8359" y="23864"/>
                </a:cubicBezTo>
                <a:cubicBezTo>
                  <a:pt x="9224" y="26292"/>
                  <a:pt x="11151" y="26950"/>
                  <a:pt x="13386" y="27710"/>
                </a:cubicBezTo>
                <a:cubicBezTo>
                  <a:pt x="13866" y="27875"/>
                  <a:pt x="14362" y="28045"/>
                  <a:pt x="14866" y="28240"/>
                </a:cubicBezTo>
                <a:cubicBezTo>
                  <a:pt x="17859" y="29391"/>
                  <a:pt x="20803" y="30760"/>
                  <a:pt x="23653" y="32082"/>
                </a:cubicBezTo>
                <a:cubicBezTo>
                  <a:pt x="25511" y="32943"/>
                  <a:pt x="27435" y="33839"/>
                  <a:pt x="29354" y="34665"/>
                </a:cubicBezTo>
                <a:cubicBezTo>
                  <a:pt x="29919" y="34905"/>
                  <a:pt x="30561" y="35099"/>
                  <a:pt x="31238" y="35306"/>
                </a:cubicBezTo>
                <a:cubicBezTo>
                  <a:pt x="32202" y="35599"/>
                  <a:pt x="33199" y="35901"/>
                  <a:pt x="33929" y="36342"/>
                </a:cubicBezTo>
                <a:lnTo>
                  <a:pt x="34235" y="35832"/>
                </a:lnTo>
                <a:cubicBezTo>
                  <a:pt x="33443" y="35355"/>
                  <a:pt x="32409" y="35040"/>
                  <a:pt x="31413" y="34736"/>
                </a:cubicBezTo>
                <a:cubicBezTo>
                  <a:pt x="30748" y="34536"/>
                  <a:pt x="30123" y="34345"/>
                  <a:pt x="29591" y="34118"/>
                </a:cubicBezTo>
                <a:cubicBezTo>
                  <a:pt x="27679" y="33296"/>
                  <a:pt x="25757" y="32404"/>
                  <a:pt x="23902" y="31542"/>
                </a:cubicBezTo>
                <a:cubicBezTo>
                  <a:pt x="21044" y="30216"/>
                  <a:pt x="18090" y="28845"/>
                  <a:pt x="15079" y="27684"/>
                </a:cubicBezTo>
                <a:cubicBezTo>
                  <a:pt x="14566" y="27486"/>
                  <a:pt x="14063" y="27315"/>
                  <a:pt x="13576" y="27151"/>
                </a:cubicBezTo>
                <a:cubicBezTo>
                  <a:pt x="11405" y="26407"/>
                  <a:pt x="9688" y="25822"/>
                  <a:pt x="8918" y="23667"/>
                </a:cubicBezTo>
                <a:cubicBezTo>
                  <a:pt x="8806" y="23351"/>
                  <a:pt x="8698" y="23042"/>
                  <a:pt x="8592" y="22743"/>
                </a:cubicBezTo>
                <a:cubicBezTo>
                  <a:pt x="7770" y="20410"/>
                  <a:pt x="7062" y="18397"/>
                  <a:pt x="5543" y="16193"/>
                </a:cubicBezTo>
                <a:cubicBezTo>
                  <a:pt x="5027" y="15443"/>
                  <a:pt x="4271" y="14725"/>
                  <a:pt x="3471" y="13969"/>
                </a:cubicBezTo>
                <a:cubicBezTo>
                  <a:pt x="2060" y="12633"/>
                  <a:pt x="603" y="11255"/>
                  <a:pt x="652" y="9781"/>
                </a:cubicBezTo>
                <a:cubicBezTo>
                  <a:pt x="730" y="7455"/>
                  <a:pt x="2089" y="4475"/>
                  <a:pt x="3182" y="2077"/>
                </a:cubicBezTo>
                <a:cubicBezTo>
                  <a:pt x="3481" y="1422"/>
                  <a:pt x="3761" y="800"/>
                  <a:pt x="4001" y="234"/>
                </a:cubicBezTo>
                <a:lnTo>
                  <a:pt x="34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 flipH="1">
            <a:off x="-243963" y="-245773"/>
            <a:ext cx="855913" cy="260023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/>
          <p:nvPr/>
        </p:nvSpPr>
        <p:spPr>
          <a:xfrm flipH="1">
            <a:off x="8071540" y="-278604"/>
            <a:ext cx="1383960" cy="932103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/>
          <p:nvPr/>
        </p:nvSpPr>
        <p:spPr>
          <a:xfrm flipH="1">
            <a:off x="7717305" y="-93375"/>
            <a:ext cx="1730072" cy="204458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720000" y="1650200"/>
            <a:ext cx="3876000" cy="23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 rot="-3419928">
            <a:off x="-1702337" y="601789"/>
            <a:ext cx="2807434" cy="1193427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rot="1401600" flipH="1">
            <a:off x="8049665" y="111206"/>
            <a:ext cx="2374221" cy="2805997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rot="-836192">
            <a:off x="-1327580" y="-192083"/>
            <a:ext cx="2334065" cy="2880761"/>
          </a:xfrm>
          <a:custGeom>
            <a:avLst/>
            <a:gdLst/>
            <a:ahLst/>
            <a:cxnLst/>
            <a:rect l="l" t="t" r="r" b="b"/>
            <a:pathLst>
              <a:path w="37849" h="42665" extrusionOk="0">
                <a:moveTo>
                  <a:pt x="34362" y="0"/>
                </a:moveTo>
                <a:lnTo>
                  <a:pt x="33773" y="93"/>
                </a:lnTo>
                <a:cubicBezTo>
                  <a:pt x="34056" y="1905"/>
                  <a:pt x="34542" y="3747"/>
                  <a:pt x="35013" y="5527"/>
                </a:cubicBezTo>
                <a:cubicBezTo>
                  <a:pt x="36102" y="9655"/>
                  <a:pt x="37231" y="13926"/>
                  <a:pt x="35928" y="18232"/>
                </a:cubicBezTo>
                <a:cubicBezTo>
                  <a:pt x="35529" y="19551"/>
                  <a:pt x="34523" y="20491"/>
                  <a:pt x="33457" y="21485"/>
                </a:cubicBezTo>
                <a:cubicBezTo>
                  <a:pt x="32444" y="22433"/>
                  <a:pt x="31395" y="23413"/>
                  <a:pt x="30832" y="24782"/>
                </a:cubicBezTo>
                <a:cubicBezTo>
                  <a:pt x="30549" y="25465"/>
                  <a:pt x="30345" y="26252"/>
                  <a:pt x="30148" y="27012"/>
                </a:cubicBezTo>
                <a:cubicBezTo>
                  <a:pt x="29644" y="28943"/>
                  <a:pt x="29125" y="30943"/>
                  <a:pt x="27289" y="31663"/>
                </a:cubicBezTo>
                <a:cubicBezTo>
                  <a:pt x="26513" y="31966"/>
                  <a:pt x="24388" y="32404"/>
                  <a:pt x="21693" y="32960"/>
                </a:cubicBezTo>
                <a:cubicBezTo>
                  <a:pt x="13788" y="34588"/>
                  <a:pt x="1841" y="37048"/>
                  <a:pt x="288" y="40651"/>
                </a:cubicBezTo>
                <a:cubicBezTo>
                  <a:pt x="1" y="41315"/>
                  <a:pt x="64" y="41993"/>
                  <a:pt x="479" y="42664"/>
                </a:cubicBezTo>
                <a:lnTo>
                  <a:pt x="985" y="42352"/>
                </a:lnTo>
                <a:cubicBezTo>
                  <a:pt x="672" y="41848"/>
                  <a:pt x="626" y="41371"/>
                  <a:pt x="834" y="40885"/>
                </a:cubicBezTo>
                <a:cubicBezTo>
                  <a:pt x="2265" y="37569"/>
                  <a:pt x="14502" y="35049"/>
                  <a:pt x="21811" y="33542"/>
                </a:cubicBezTo>
                <a:cubicBezTo>
                  <a:pt x="24532" y="32982"/>
                  <a:pt x="26684" y="32539"/>
                  <a:pt x="27506" y="32216"/>
                </a:cubicBezTo>
                <a:cubicBezTo>
                  <a:pt x="29624" y="31387"/>
                  <a:pt x="30207" y="29141"/>
                  <a:pt x="30723" y="27160"/>
                </a:cubicBezTo>
                <a:cubicBezTo>
                  <a:pt x="30924" y="26387"/>
                  <a:pt x="31112" y="25653"/>
                  <a:pt x="31378" y="25008"/>
                </a:cubicBezTo>
                <a:cubicBezTo>
                  <a:pt x="31894" y="23758"/>
                  <a:pt x="32895" y="22824"/>
                  <a:pt x="33862" y="21920"/>
                </a:cubicBezTo>
                <a:cubicBezTo>
                  <a:pt x="34937" y="20916"/>
                  <a:pt x="36053" y="19876"/>
                  <a:pt x="36496" y="18403"/>
                </a:cubicBezTo>
                <a:cubicBezTo>
                  <a:pt x="37849" y="13938"/>
                  <a:pt x="36698" y="9587"/>
                  <a:pt x="35585" y="5376"/>
                </a:cubicBezTo>
                <a:cubicBezTo>
                  <a:pt x="35119" y="3609"/>
                  <a:pt x="34638" y="1784"/>
                  <a:pt x="343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1896900" y="1307100"/>
            <a:ext cx="6534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 rot="880749">
            <a:off x="-109876" y="-360103"/>
            <a:ext cx="1253609" cy="3696848"/>
          </a:xfrm>
          <a:custGeom>
            <a:avLst/>
            <a:gdLst/>
            <a:ahLst/>
            <a:cxnLst/>
            <a:rect l="l" t="t" r="r" b="b"/>
            <a:pathLst>
              <a:path w="20548" h="52504" extrusionOk="0">
                <a:moveTo>
                  <a:pt x="20041" y="0"/>
                </a:moveTo>
                <a:cubicBezTo>
                  <a:pt x="19883" y="254"/>
                  <a:pt x="19679" y="536"/>
                  <a:pt x="19462" y="839"/>
                </a:cubicBezTo>
                <a:cubicBezTo>
                  <a:pt x="18998" y="1480"/>
                  <a:pt x="18472" y="2208"/>
                  <a:pt x="18245" y="2868"/>
                </a:cubicBezTo>
                <a:cubicBezTo>
                  <a:pt x="17949" y="3734"/>
                  <a:pt x="17946" y="4842"/>
                  <a:pt x="17939" y="5918"/>
                </a:cubicBezTo>
                <a:cubicBezTo>
                  <a:pt x="17935" y="6609"/>
                  <a:pt x="17932" y="7264"/>
                  <a:pt x="17853" y="7823"/>
                </a:cubicBezTo>
                <a:cubicBezTo>
                  <a:pt x="17699" y="8955"/>
                  <a:pt x="17577" y="10063"/>
                  <a:pt x="17455" y="11136"/>
                </a:cubicBezTo>
                <a:cubicBezTo>
                  <a:pt x="17097" y="14395"/>
                  <a:pt x="16755" y="17471"/>
                  <a:pt x="15577" y="20738"/>
                </a:cubicBezTo>
                <a:cubicBezTo>
                  <a:pt x="14893" y="22630"/>
                  <a:pt x="13415" y="24272"/>
                  <a:pt x="11988" y="25860"/>
                </a:cubicBezTo>
                <a:cubicBezTo>
                  <a:pt x="11399" y="26511"/>
                  <a:pt x="10790" y="27190"/>
                  <a:pt x="10257" y="27864"/>
                </a:cubicBezTo>
                <a:cubicBezTo>
                  <a:pt x="9554" y="28752"/>
                  <a:pt x="8781" y="29647"/>
                  <a:pt x="8034" y="30515"/>
                </a:cubicBezTo>
                <a:cubicBezTo>
                  <a:pt x="6487" y="32308"/>
                  <a:pt x="4889" y="34160"/>
                  <a:pt x="3692" y="36177"/>
                </a:cubicBezTo>
                <a:cubicBezTo>
                  <a:pt x="2346" y="38447"/>
                  <a:pt x="1810" y="41539"/>
                  <a:pt x="1340" y="44266"/>
                </a:cubicBezTo>
                <a:cubicBezTo>
                  <a:pt x="1198" y="45079"/>
                  <a:pt x="1063" y="45848"/>
                  <a:pt x="915" y="46579"/>
                </a:cubicBezTo>
                <a:cubicBezTo>
                  <a:pt x="718" y="47536"/>
                  <a:pt x="590" y="48513"/>
                  <a:pt x="464" y="49460"/>
                </a:cubicBezTo>
                <a:cubicBezTo>
                  <a:pt x="336" y="50428"/>
                  <a:pt x="204" y="51424"/>
                  <a:pt x="1" y="52382"/>
                </a:cubicBezTo>
                <a:lnTo>
                  <a:pt x="583" y="52503"/>
                </a:lnTo>
                <a:cubicBezTo>
                  <a:pt x="790" y="51527"/>
                  <a:pt x="921" y="50516"/>
                  <a:pt x="1053" y="49539"/>
                </a:cubicBezTo>
                <a:cubicBezTo>
                  <a:pt x="1175" y="48601"/>
                  <a:pt x="1303" y="47634"/>
                  <a:pt x="1494" y="46697"/>
                </a:cubicBezTo>
                <a:cubicBezTo>
                  <a:pt x="1648" y="45957"/>
                  <a:pt x="1780" y="45184"/>
                  <a:pt x="1922" y="44365"/>
                </a:cubicBezTo>
                <a:cubicBezTo>
                  <a:pt x="2386" y="41690"/>
                  <a:pt x="2912" y="38657"/>
                  <a:pt x="4202" y="36482"/>
                </a:cubicBezTo>
                <a:cubicBezTo>
                  <a:pt x="5373" y="34509"/>
                  <a:pt x="6955" y="32673"/>
                  <a:pt x="8485" y="30900"/>
                </a:cubicBezTo>
                <a:cubicBezTo>
                  <a:pt x="9235" y="30032"/>
                  <a:pt x="10011" y="29130"/>
                  <a:pt x="10722" y="28232"/>
                </a:cubicBezTo>
                <a:cubicBezTo>
                  <a:pt x="11244" y="27571"/>
                  <a:pt x="11821" y="26933"/>
                  <a:pt x="12429" y="26255"/>
                </a:cubicBezTo>
                <a:cubicBezTo>
                  <a:pt x="13896" y="24627"/>
                  <a:pt x="15413" y="22942"/>
                  <a:pt x="16133" y="20939"/>
                </a:cubicBezTo>
                <a:cubicBezTo>
                  <a:pt x="17337" y="17606"/>
                  <a:pt x="17683" y="14494"/>
                  <a:pt x="18048" y="11202"/>
                </a:cubicBezTo>
                <a:cubicBezTo>
                  <a:pt x="18166" y="10132"/>
                  <a:pt x="18288" y="9027"/>
                  <a:pt x="18442" y="7906"/>
                </a:cubicBezTo>
                <a:cubicBezTo>
                  <a:pt x="18524" y="7303"/>
                  <a:pt x="18528" y="6632"/>
                  <a:pt x="18531" y="5922"/>
                </a:cubicBezTo>
                <a:cubicBezTo>
                  <a:pt x="18538" y="4895"/>
                  <a:pt x="18544" y="3832"/>
                  <a:pt x="18808" y="3060"/>
                </a:cubicBezTo>
                <a:cubicBezTo>
                  <a:pt x="19005" y="2484"/>
                  <a:pt x="19502" y="1793"/>
                  <a:pt x="19942" y="1188"/>
                </a:cubicBezTo>
                <a:cubicBezTo>
                  <a:pt x="20166" y="879"/>
                  <a:pt x="20377" y="586"/>
                  <a:pt x="20548" y="313"/>
                </a:cubicBezTo>
                <a:lnTo>
                  <a:pt x="200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 rot="1966325" flipH="1">
            <a:off x="-97652" y="-885201"/>
            <a:ext cx="1064941" cy="3438159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8448000" y="-771525"/>
            <a:ext cx="1214376" cy="4002640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720000" y="1240186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1"/>
          </p:nvPr>
        </p:nvSpPr>
        <p:spPr>
          <a:xfrm>
            <a:off x="2241550" y="2221513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 flipH="1">
            <a:off x="-331799" y="-846185"/>
            <a:ext cx="855913" cy="3527545"/>
          </a:xfrm>
          <a:custGeom>
            <a:avLst/>
            <a:gdLst/>
            <a:ahLst/>
            <a:cxnLst/>
            <a:rect l="l" t="t" r="r" b="b"/>
            <a:pathLst>
              <a:path w="17017" h="51697" extrusionOk="0">
                <a:moveTo>
                  <a:pt x="2507" y="1"/>
                </a:moveTo>
                <a:lnTo>
                  <a:pt x="1951" y="211"/>
                </a:lnTo>
                <a:cubicBezTo>
                  <a:pt x="2296" y="1119"/>
                  <a:pt x="2520" y="2083"/>
                  <a:pt x="2760" y="3103"/>
                </a:cubicBezTo>
                <a:cubicBezTo>
                  <a:pt x="2977" y="4037"/>
                  <a:pt x="3204" y="5001"/>
                  <a:pt x="3533" y="5922"/>
                </a:cubicBezTo>
                <a:cubicBezTo>
                  <a:pt x="3599" y="6116"/>
                  <a:pt x="3671" y="6310"/>
                  <a:pt x="3740" y="6501"/>
                </a:cubicBezTo>
                <a:cubicBezTo>
                  <a:pt x="4122" y="7537"/>
                  <a:pt x="4481" y="8517"/>
                  <a:pt x="4573" y="9616"/>
                </a:cubicBezTo>
                <a:cubicBezTo>
                  <a:pt x="4822" y="12527"/>
                  <a:pt x="3441" y="15893"/>
                  <a:pt x="2224" y="18860"/>
                </a:cubicBezTo>
                <a:cubicBezTo>
                  <a:pt x="1869" y="19725"/>
                  <a:pt x="1533" y="20545"/>
                  <a:pt x="1247" y="21321"/>
                </a:cubicBezTo>
                <a:cubicBezTo>
                  <a:pt x="0" y="24732"/>
                  <a:pt x="1720" y="26670"/>
                  <a:pt x="3711" y="28914"/>
                </a:cubicBezTo>
                <a:cubicBezTo>
                  <a:pt x="4194" y="29456"/>
                  <a:pt x="4695" y="30019"/>
                  <a:pt x="5185" y="30637"/>
                </a:cubicBezTo>
                <a:cubicBezTo>
                  <a:pt x="5741" y="31331"/>
                  <a:pt x="6297" y="32019"/>
                  <a:pt x="6852" y="32700"/>
                </a:cubicBezTo>
                <a:cubicBezTo>
                  <a:pt x="9330" y="35756"/>
                  <a:pt x="11668" y="38638"/>
                  <a:pt x="13613" y="42059"/>
                </a:cubicBezTo>
                <a:cubicBezTo>
                  <a:pt x="13850" y="42477"/>
                  <a:pt x="14087" y="42875"/>
                  <a:pt x="14324" y="43266"/>
                </a:cubicBezTo>
                <a:cubicBezTo>
                  <a:pt x="15444" y="45142"/>
                  <a:pt x="16418" y="46760"/>
                  <a:pt x="16319" y="49027"/>
                </a:cubicBezTo>
                <a:cubicBezTo>
                  <a:pt x="16300" y="49481"/>
                  <a:pt x="16221" y="49905"/>
                  <a:pt x="16145" y="50313"/>
                </a:cubicBezTo>
                <a:cubicBezTo>
                  <a:pt x="16066" y="50747"/>
                  <a:pt x="15984" y="51190"/>
                  <a:pt x="15967" y="51677"/>
                </a:cubicBezTo>
                <a:lnTo>
                  <a:pt x="16559" y="51697"/>
                </a:lnTo>
                <a:cubicBezTo>
                  <a:pt x="16576" y="51256"/>
                  <a:pt x="16652" y="50849"/>
                  <a:pt x="16731" y="50421"/>
                </a:cubicBezTo>
                <a:cubicBezTo>
                  <a:pt x="16810" y="49994"/>
                  <a:pt x="16892" y="49550"/>
                  <a:pt x="16912" y="49053"/>
                </a:cubicBezTo>
                <a:cubicBezTo>
                  <a:pt x="17017" y="46609"/>
                  <a:pt x="15954" y="44835"/>
                  <a:pt x="14829" y="42960"/>
                </a:cubicBezTo>
                <a:cubicBezTo>
                  <a:pt x="14599" y="42573"/>
                  <a:pt x="14363" y="42178"/>
                  <a:pt x="14129" y="41766"/>
                </a:cubicBezTo>
                <a:cubicBezTo>
                  <a:pt x="12162" y="38302"/>
                  <a:pt x="9807" y="35400"/>
                  <a:pt x="7313" y="32328"/>
                </a:cubicBezTo>
                <a:cubicBezTo>
                  <a:pt x="6760" y="31647"/>
                  <a:pt x="6204" y="30959"/>
                  <a:pt x="5651" y="30265"/>
                </a:cubicBezTo>
                <a:cubicBezTo>
                  <a:pt x="5149" y="29637"/>
                  <a:pt x="4645" y="29068"/>
                  <a:pt x="4155" y="28519"/>
                </a:cubicBezTo>
                <a:cubicBezTo>
                  <a:pt x="2138" y="26245"/>
                  <a:pt x="678" y="24604"/>
                  <a:pt x="1806" y="21525"/>
                </a:cubicBezTo>
                <a:cubicBezTo>
                  <a:pt x="2086" y="20758"/>
                  <a:pt x="2418" y="19946"/>
                  <a:pt x="2773" y="19087"/>
                </a:cubicBezTo>
                <a:cubicBezTo>
                  <a:pt x="4016" y="16057"/>
                  <a:pt x="5425" y="12623"/>
                  <a:pt x="5165" y="9567"/>
                </a:cubicBezTo>
                <a:cubicBezTo>
                  <a:pt x="5066" y="8389"/>
                  <a:pt x="4675" y="7327"/>
                  <a:pt x="4300" y="6297"/>
                </a:cubicBezTo>
                <a:cubicBezTo>
                  <a:pt x="4230" y="6106"/>
                  <a:pt x="4158" y="5915"/>
                  <a:pt x="4092" y="5725"/>
                </a:cubicBezTo>
                <a:cubicBezTo>
                  <a:pt x="3776" y="4833"/>
                  <a:pt x="3553" y="3886"/>
                  <a:pt x="3339" y="2968"/>
                </a:cubicBezTo>
                <a:cubicBezTo>
                  <a:pt x="3105" y="1975"/>
                  <a:pt x="2865" y="948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0"/>
          <p:cNvSpPr/>
          <p:nvPr/>
        </p:nvSpPr>
        <p:spPr>
          <a:xfrm rot="894957" flipH="1">
            <a:off x="8570322" y="26143"/>
            <a:ext cx="1383968" cy="1264504"/>
          </a:xfrm>
          <a:custGeom>
            <a:avLst/>
            <a:gdLst/>
            <a:ahLst/>
            <a:cxnLst/>
            <a:rect l="l" t="t" r="r" b="b"/>
            <a:pathLst>
              <a:path w="31345" h="15587" extrusionOk="0">
                <a:moveTo>
                  <a:pt x="30788" y="0"/>
                </a:moveTo>
                <a:cubicBezTo>
                  <a:pt x="30548" y="648"/>
                  <a:pt x="30314" y="1315"/>
                  <a:pt x="30074" y="2000"/>
                </a:cubicBezTo>
                <a:cubicBezTo>
                  <a:pt x="29285" y="4244"/>
                  <a:pt x="28473" y="6566"/>
                  <a:pt x="27396" y="8520"/>
                </a:cubicBezTo>
                <a:cubicBezTo>
                  <a:pt x="26219" y="10665"/>
                  <a:pt x="23851" y="11484"/>
                  <a:pt x="21561" y="12277"/>
                </a:cubicBezTo>
                <a:cubicBezTo>
                  <a:pt x="21182" y="12408"/>
                  <a:pt x="20804" y="12540"/>
                  <a:pt x="20436" y="12675"/>
                </a:cubicBezTo>
                <a:cubicBezTo>
                  <a:pt x="16907" y="13975"/>
                  <a:pt x="13844" y="14991"/>
                  <a:pt x="10468" y="14991"/>
                </a:cubicBezTo>
                <a:cubicBezTo>
                  <a:pt x="9863" y="14991"/>
                  <a:pt x="9249" y="14958"/>
                  <a:pt x="8619" y="14889"/>
                </a:cubicBezTo>
                <a:cubicBezTo>
                  <a:pt x="7491" y="14764"/>
                  <a:pt x="6267" y="14452"/>
                  <a:pt x="5086" y="14148"/>
                </a:cubicBezTo>
                <a:cubicBezTo>
                  <a:pt x="3486" y="13740"/>
                  <a:pt x="1837" y="13311"/>
                  <a:pt x="291" y="13311"/>
                </a:cubicBezTo>
                <a:cubicBezTo>
                  <a:pt x="193" y="13311"/>
                  <a:pt x="97" y="13313"/>
                  <a:pt x="0" y="13316"/>
                </a:cubicBezTo>
                <a:lnTo>
                  <a:pt x="20" y="13908"/>
                </a:lnTo>
                <a:cubicBezTo>
                  <a:pt x="99" y="13906"/>
                  <a:pt x="180" y="13905"/>
                  <a:pt x="260" y="13905"/>
                </a:cubicBezTo>
                <a:cubicBezTo>
                  <a:pt x="1737" y="13905"/>
                  <a:pt x="3366" y="14319"/>
                  <a:pt x="4938" y="14725"/>
                </a:cubicBezTo>
                <a:cubicBezTo>
                  <a:pt x="6142" y="15030"/>
                  <a:pt x="7385" y="15349"/>
                  <a:pt x="8554" y="15478"/>
                </a:cubicBezTo>
                <a:cubicBezTo>
                  <a:pt x="9211" y="15550"/>
                  <a:pt x="9853" y="15586"/>
                  <a:pt x="10484" y="15586"/>
                </a:cubicBezTo>
                <a:cubicBezTo>
                  <a:pt x="13945" y="15586"/>
                  <a:pt x="17057" y="14553"/>
                  <a:pt x="20643" y="13234"/>
                </a:cubicBezTo>
                <a:cubicBezTo>
                  <a:pt x="21004" y="13099"/>
                  <a:pt x="21380" y="12971"/>
                  <a:pt x="21758" y="12839"/>
                </a:cubicBezTo>
                <a:cubicBezTo>
                  <a:pt x="24041" y="12047"/>
                  <a:pt x="26627" y="11152"/>
                  <a:pt x="27917" y="8806"/>
                </a:cubicBezTo>
                <a:cubicBezTo>
                  <a:pt x="29015" y="6810"/>
                  <a:pt x="29838" y="4464"/>
                  <a:pt x="30633" y="2194"/>
                </a:cubicBezTo>
                <a:cubicBezTo>
                  <a:pt x="30873" y="1516"/>
                  <a:pt x="31107" y="849"/>
                  <a:pt x="31344" y="207"/>
                </a:cubicBezTo>
                <a:lnTo>
                  <a:pt x="307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"/>
          <p:cNvSpPr/>
          <p:nvPr/>
        </p:nvSpPr>
        <p:spPr>
          <a:xfrm rot="894957" flipH="1">
            <a:off x="8014872" y="-268356"/>
            <a:ext cx="1730081" cy="2773774"/>
          </a:xfrm>
          <a:custGeom>
            <a:avLst/>
            <a:gdLst/>
            <a:ahLst/>
            <a:cxnLst/>
            <a:rect l="l" t="t" r="r" b="b"/>
            <a:pathLst>
              <a:path w="39184" h="46310" extrusionOk="0">
                <a:moveTo>
                  <a:pt x="38660" y="1"/>
                </a:moveTo>
                <a:cubicBezTo>
                  <a:pt x="37555" y="2041"/>
                  <a:pt x="37032" y="3857"/>
                  <a:pt x="36509" y="5853"/>
                </a:cubicBezTo>
                <a:cubicBezTo>
                  <a:pt x="36404" y="6254"/>
                  <a:pt x="36325" y="6689"/>
                  <a:pt x="36246" y="7109"/>
                </a:cubicBezTo>
                <a:cubicBezTo>
                  <a:pt x="36111" y="7863"/>
                  <a:pt x="35967" y="8639"/>
                  <a:pt x="35677" y="9251"/>
                </a:cubicBezTo>
                <a:cubicBezTo>
                  <a:pt x="35367" y="9896"/>
                  <a:pt x="34772" y="10478"/>
                  <a:pt x="34196" y="11041"/>
                </a:cubicBezTo>
                <a:cubicBezTo>
                  <a:pt x="33970" y="11265"/>
                  <a:pt x="33733" y="11495"/>
                  <a:pt x="33522" y="11725"/>
                </a:cubicBezTo>
                <a:cubicBezTo>
                  <a:pt x="32722" y="12590"/>
                  <a:pt x="32022" y="13501"/>
                  <a:pt x="31345" y="14386"/>
                </a:cubicBezTo>
                <a:cubicBezTo>
                  <a:pt x="30970" y="14877"/>
                  <a:pt x="30578" y="15384"/>
                  <a:pt x="30180" y="15873"/>
                </a:cubicBezTo>
                <a:cubicBezTo>
                  <a:pt x="29654" y="16521"/>
                  <a:pt x="28999" y="17068"/>
                  <a:pt x="28308" y="17646"/>
                </a:cubicBezTo>
                <a:cubicBezTo>
                  <a:pt x="27729" y="18133"/>
                  <a:pt x="27127" y="18636"/>
                  <a:pt x="26611" y="19206"/>
                </a:cubicBezTo>
                <a:cubicBezTo>
                  <a:pt x="26433" y="19400"/>
                  <a:pt x="26259" y="19588"/>
                  <a:pt x="26084" y="19775"/>
                </a:cubicBezTo>
                <a:cubicBezTo>
                  <a:pt x="25071" y="20871"/>
                  <a:pt x="24114" y="21903"/>
                  <a:pt x="23509" y="23196"/>
                </a:cubicBezTo>
                <a:cubicBezTo>
                  <a:pt x="23031" y="24219"/>
                  <a:pt x="22686" y="25367"/>
                  <a:pt x="22351" y="26480"/>
                </a:cubicBezTo>
                <a:cubicBezTo>
                  <a:pt x="21871" y="28075"/>
                  <a:pt x="21373" y="29723"/>
                  <a:pt x="20489" y="30983"/>
                </a:cubicBezTo>
                <a:cubicBezTo>
                  <a:pt x="19179" y="32852"/>
                  <a:pt x="17054" y="34102"/>
                  <a:pt x="15005" y="35312"/>
                </a:cubicBezTo>
                <a:cubicBezTo>
                  <a:pt x="14287" y="35734"/>
                  <a:pt x="13610" y="36131"/>
                  <a:pt x="12965" y="36555"/>
                </a:cubicBezTo>
                <a:cubicBezTo>
                  <a:pt x="11067" y="37806"/>
                  <a:pt x="9231" y="39188"/>
                  <a:pt x="7455" y="40526"/>
                </a:cubicBezTo>
                <a:cubicBezTo>
                  <a:pt x="6070" y="41569"/>
                  <a:pt x="4639" y="42648"/>
                  <a:pt x="3195" y="43648"/>
                </a:cubicBezTo>
                <a:cubicBezTo>
                  <a:pt x="2251" y="44306"/>
                  <a:pt x="1132" y="45073"/>
                  <a:pt x="1" y="45809"/>
                </a:cubicBezTo>
                <a:lnTo>
                  <a:pt x="323" y="46309"/>
                </a:lnTo>
                <a:cubicBezTo>
                  <a:pt x="1462" y="45566"/>
                  <a:pt x="2583" y="44796"/>
                  <a:pt x="3534" y="44138"/>
                </a:cubicBezTo>
                <a:cubicBezTo>
                  <a:pt x="4988" y="43128"/>
                  <a:pt x="6422" y="42046"/>
                  <a:pt x="7810" y="41000"/>
                </a:cubicBezTo>
                <a:cubicBezTo>
                  <a:pt x="9580" y="39668"/>
                  <a:pt x="11409" y="38289"/>
                  <a:pt x="13291" y="37052"/>
                </a:cubicBezTo>
                <a:cubicBezTo>
                  <a:pt x="13926" y="36634"/>
                  <a:pt x="14594" y="36240"/>
                  <a:pt x="15304" y="35822"/>
                </a:cubicBezTo>
                <a:cubicBezTo>
                  <a:pt x="17413" y="34582"/>
                  <a:pt x="19590" y="33295"/>
                  <a:pt x="20975" y="31325"/>
                </a:cubicBezTo>
                <a:cubicBezTo>
                  <a:pt x="21916" y="29986"/>
                  <a:pt x="22426" y="28292"/>
                  <a:pt x="22920" y="26650"/>
                </a:cubicBezTo>
                <a:cubicBezTo>
                  <a:pt x="23248" y="25558"/>
                  <a:pt x="23591" y="24430"/>
                  <a:pt x="24048" y="23446"/>
                </a:cubicBezTo>
                <a:cubicBezTo>
                  <a:pt x="24614" y="22239"/>
                  <a:pt x="25538" y="21239"/>
                  <a:pt x="26522" y="20180"/>
                </a:cubicBezTo>
                <a:cubicBezTo>
                  <a:pt x="26696" y="19992"/>
                  <a:pt x="26871" y="19801"/>
                  <a:pt x="27048" y="19608"/>
                </a:cubicBezTo>
                <a:cubicBezTo>
                  <a:pt x="27538" y="19067"/>
                  <a:pt x="28124" y="18577"/>
                  <a:pt x="28690" y="18100"/>
                </a:cubicBezTo>
                <a:cubicBezTo>
                  <a:pt x="29374" y="17531"/>
                  <a:pt x="30078" y="16939"/>
                  <a:pt x="30641" y="16248"/>
                </a:cubicBezTo>
                <a:cubicBezTo>
                  <a:pt x="31045" y="15752"/>
                  <a:pt x="31436" y="15241"/>
                  <a:pt x="31818" y="14745"/>
                </a:cubicBezTo>
                <a:cubicBezTo>
                  <a:pt x="32486" y="13873"/>
                  <a:pt x="33180" y="12972"/>
                  <a:pt x="33960" y="12127"/>
                </a:cubicBezTo>
                <a:cubicBezTo>
                  <a:pt x="34157" y="11910"/>
                  <a:pt x="34377" y="11696"/>
                  <a:pt x="34611" y="11465"/>
                </a:cubicBezTo>
                <a:cubicBezTo>
                  <a:pt x="35226" y="10867"/>
                  <a:pt x="35858" y="10248"/>
                  <a:pt x="36213" y="9508"/>
                </a:cubicBezTo>
                <a:cubicBezTo>
                  <a:pt x="36536" y="8823"/>
                  <a:pt x="36687" y="8008"/>
                  <a:pt x="36832" y="7218"/>
                </a:cubicBezTo>
                <a:cubicBezTo>
                  <a:pt x="36911" y="6787"/>
                  <a:pt x="36986" y="6383"/>
                  <a:pt x="37085" y="6001"/>
                </a:cubicBezTo>
                <a:cubicBezTo>
                  <a:pt x="37598" y="4047"/>
                  <a:pt x="38108" y="2264"/>
                  <a:pt x="39184" y="284"/>
                </a:cubicBezTo>
                <a:lnTo>
                  <a:pt x="386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3245625" y="1913850"/>
            <a:ext cx="5050500" cy="13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6082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kxc_YobnjRLpJMOrrqqH2-A8-EWk8Vmk/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4RdRWopsfkwbzAWbQXfPoO2oOpazi2na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MVw1tjt3SX2SGJb7yXKpixisIYO4oybw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7RUw3t_sFMKFkjuyM34TuYusPiD83dvF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UI92eT7i3Cr4g_GLJtUcB94ZeFKi7jK2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 title="Finale valigia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38" y="16670"/>
            <a:ext cx="9084725" cy="511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b="7629"/>
          <a:stretch/>
        </p:blipFill>
        <p:spPr>
          <a:xfrm>
            <a:off x="157025" y="1201501"/>
            <a:ext cx="8839199" cy="274047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6" name="Google Shape;226;p30"/>
          <p:cNvSpPr txBox="1"/>
          <p:nvPr/>
        </p:nvSpPr>
        <p:spPr>
          <a:xfrm>
            <a:off x="4625" y="4412676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Foto dell’incontro con la signora Laura Cociani, profuga da Pola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/>
        </p:nvSpPr>
        <p:spPr>
          <a:xfrm>
            <a:off x="-431575" y="-255425"/>
            <a:ext cx="21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2" name="Google Shape;232;p31" title="elena mannagia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717750" y="1331400"/>
            <a:ext cx="7708500" cy="24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Grazie per aver visto il nostro progetto</a:t>
            </a:r>
            <a:endParaRPr sz="6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I ragazzi del liceo Blaise Pascal di Pomezia</a:t>
            </a:r>
            <a:endParaRPr sz="2400" b="1"/>
          </a:p>
        </p:txBody>
      </p:sp>
      <p:sp>
        <p:nvSpPr>
          <p:cNvPr id="238" name="Google Shape;238;p32"/>
          <p:cNvSpPr txBox="1"/>
          <p:nvPr/>
        </p:nvSpPr>
        <p:spPr>
          <a:xfrm>
            <a:off x="1881475" y="3048000"/>
            <a:ext cx="541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22"/>
          <p:cNvCxnSpPr/>
          <p:nvPr/>
        </p:nvCxnSpPr>
        <p:spPr>
          <a:xfrm>
            <a:off x="0" y="4868547"/>
            <a:ext cx="6663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22"/>
          <p:cNvSpPr txBox="1"/>
          <p:nvPr/>
        </p:nvSpPr>
        <p:spPr>
          <a:xfrm>
            <a:off x="6331500" y="4630647"/>
            <a:ext cx="2585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>
            <a:spLocks noGrp="1"/>
          </p:cNvSpPr>
          <p:nvPr>
            <p:ph type="ctrTitle"/>
          </p:nvPr>
        </p:nvSpPr>
        <p:spPr>
          <a:xfrm>
            <a:off x="1323450" y="508350"/>
            <a:ext cx="6497100" cy="31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RICORDO DI UNA VALIGIA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1"/>
          </p:nvPr>
        </p:nvSpPr>
        <p:spPr>
          <a:xfrm>
            <a:off x="1895550" y="3883050"/>
            <a:ext cx="53529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Liceo Blaise Pascal, Pomezia (RM)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2781325" y="202350"/>
            <a:ext cx="34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nostri incontri </a:t>
            </a:r>
            <a:endParaRPr/>
          </a:p>
        </p:txBody>
      </p:sp>
      <p:sp>
        <p:nvSpPr>
          <p:cNvPr id="138" name="Google Shape;138;p23"/>
          <p:cNvSpPr/>
          <p:nvPr/>
        </p:nvSpPr>
        <p:spPr>
          <a:xfrm>
            <a:off x="3474325" y="2376600"/>
            <a:ext cx="2110500" cy="89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9" name="Google Shape;139;p23"/>
          <p:cNvCxnSpPr>
            <a:stCxn id="138" idx="0"/>
          </p:cNvCxnSpPr>
          <p:nvPr/>
        </p:nvCxnSpPr>
        <p:spPr>
          <a:xfrm rot="5400000" flipH="1">
            <a:off x="3529375" y="1376400"/>
            <a:ext cx="642900" cy="13575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23"/>
          <p:cNvCxnSpPr>
            <a:stCxn id="138" idx="0"/>
          </p:cNvCxnSpPr>
          <p:nvPr/>
        </p:nvCxnSpPr>
        <p:spPr>
          <a:xfrm rot="-5400000">
            <a:off x="4886875" y="1376400"/>
            <a:ext cx="642900" cy="13575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1" name="Google Shape;141;p23"/>
          <p:cNvGrpSpPr/>
          <p:nvPr/>
        </p:nvGrpSpPr>
        <p:grpSpPr>
          <a:xfrm>
            <a:off x="773600" y="1466147"/>
            <a:ext cx="2440803" cy="829036"/>
            <a:chOff x="722374" y="1779007"/>
            <a:chExt cx="2793000" cy="923100"/>
          </a:xfrm>
        </p:grpSpPr>
        <p:sp>
          <p:nvSpPr>
            <p:cNvPr id="142" name="Google Shape;142;p23"/>
            <p:cNvSpPr txBox="1"/>
            <p:nvPr/>
          </p:nvSpPr>
          <p:spPr>
            <a:xfrm>
              <a:off x="722374" y="2288107"/>
              <a:ext cx="2793000" cy="41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Da Parenzo</a:t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3" name="Google Shape;143;p23"/>
            <p:cNvSpPr txBox="1"/>
            <p:nvPr/>
          </p:nvSpPr>
          <p:spPr>
            <a:xfrm>
              <a:off x="722374" y="1779007"/>
              <a:ext cx="27930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Massimo Pozzi</a:t>
              </a:r>
              <a:endParaRPr sz="2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cxnSp>
        <p:nvCxnSpPr>
          <p:cNvPr id="144" name="Google Shape;144;p23"/>
          <p:cNvCxnSpPr/>
          <p:nvPr/>
        </p:nvCxnSpPr>
        <p:spPr>
          <a:xfrm>
            <a:off x="0" y="4868545"/>
            <a:ext cx="6663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5" name="Google Shape;145;p23"/>
          <p:cNvGrpSpPr/>
          <p:nvPr/>
        </p:nvGrpSpPr>
        <p:grpSpPr>
          <a:xfrm>
            <a:off x="321676" y="1537846"/>
            <a:ext cx="400703" cy="457127"/>
            <a:chOff x="-56766175" y="3198925"/>
            <a:chExt cx="279625" cy="319000"/>
          </a:xfrm>
        </p:grpSpPr>
        <p:sp>
          <p:nvSpPr>
            <p:cNvPr id="146" name="Google Shape;146;p23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3"/>
          <p:cNvGrpSpPr/>
          <p:nvPr/>
        </p:nvGrpSpPr>
        <p:grpSpPr>
          <a:xfrm>
            <a:off x="8430863" y="1466130"/>
            <a:ext cx="400709" cy="383366"/>
            <a:chOff x="-57568775" y="3198925"/>
            <a:chExt cx="318225" cy="318225"/>
          </a:xfrm>
        </p:grpSpPr>
        <p:sp>
          <p:nvSpPr>
            <p:cNvPr id="154" name="Google Shape;154;p23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6053917" y="1466122"/>
            <a:ext cx="2252566" cy="829036"/>
            <a:chOff x="722374" y="1779007"/>
            <a:chExt cx="2793015" cy="923100"/>
          </a:xfrm>
        </p:grpSpPr>
        <p:sp>
          <p:nvSpPr>
            <p:cNvPr id="161" name="Google Shape;161;p23"/>
            <p:cNvSpPr txBox="1"/>
            <p:nvPr/>
          </p:nvSpPr>
          <p:spPr>
            <a:xfrm>
              <a:off x="722374" y="2288107"/>
              <a:ext cx="2793000" cy="41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Da Pola</a:t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62" name="Google Shape;162;p23"/>
            <p:cNvSpPr txBox="1"/>
            <p:nvPr/>
          </p:nvSpPr>
          <p:spPr>
            <a:xfrm>
              <a:off x="722389" y="1779007"/>
              <a:ext cx="27930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Laura Cociani</a:t>
              </a:r>
              <a:endParaRPr sz="2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163" name="Google Shape;163;p23"/>
          <p:cNvGrpSpPr/>
          <p:nvPr/>
        </p:nvGrpSpPr>
        <p:grpSpPr>
          <a:xfrm>
            <a:off x="3145076" y="3794584"/>
            <a:ext cx="2863104" cy="865961"/>
            <a:chOff x="722374" y="1737892"/>
            <a:chExt cx="2793000" cy="964215"/>
          </a:xfrm>
        </p:grpSpPr>
        <p:sp>
          <p:nvSpPr>
            <p:cNvPr id="164" name="Google Shape;164;p23"/>
            <p:cNvSpPr txBox="1"/>
            <p:nvPr/>
          </p:nvSpPr>
          <p:spPr>
            <a:xfrm>
              <a:off x="722374" y="2288107"/>
              <a:ext cx="2793000" cy="41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Da Garian (Tripoli)</a:t>
              </a: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65" name="Google Shape;165;p23"/>
            <p:cNvSpPr txBox="1"/>
            <p:nvPr/>
          </p:nvSpPr>
          <p:spPr>
            <a:xfrm>
              <a:off x="722374" y="1737892"/>
              <a:ext cx="2793000" cy="50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Aurora Mammone</a:t>
              </a:r>
              <a:endParaRPr sz="2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166" name="Google Shape;166;p23"/>
          <p:cNvGrpSpPr/>
          <p:nvPr/>
        </p:nvGrpSpPr>
        <p:grpSpPr>
          <a:xfrm>
            <a:off x="2744363" y="3831505"/>
            <a:ext cx="400709" cy="383366"/>
            <a:chOff x="-57568775" y="3198925"/>
            <a:chExt cx="318225" cy="318225"/>
          </a:xfrm>
        </p:grpSpPr>
        <p:sp>
          <p:nvSpPr>
            <p:cNvPr id="167" name="Google Shape;167;p23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3" name="Google Shape;173;p23" title="FINALMENTE_A01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2425" y="388025"/>
            <a:ext cx="283750" cy="2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/>
        </p:nvSpPr>
        <p:spPr>
          <a:xfrm>
            <a:off x="4572000" y="3442650"/>
            <a:ext cx="462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l="9227" t="6763" r="9325" b="6520"/>
          <a:stretch/>
        </p:blipFill>
        <p:spPr>
          <a:xfrm>
            <a:off x="1359950" y="0"/>
            <a:ext cx="64375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1677775" y="1670100"/>
            <a:ext cx="109200" cy="109200"/>
          </a:xfrm>
          <a:prstGeom prst="ellipse">
            <a:avLst/>
          </a:prstGeom>
          <a:solidFill>
            <a:srgbClr val="EC3A3B"/>
          </a:solidFill>
          <a:ln w="9525" cap="flat" cmpd="sng">
            <a:solidFill>
              <a:srgbClr val="EC3A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/>
          <p:nvPr/>
        </p:nvSpPr>
        <p:spPr>
          <a:xfrm>
            <a:off x="1540725" y="1422925"/>
            <a:ext cx="109200" cy="109200"/>
          </a:xfrm>
          <a:prstGeom prst="ellipse">
            <a:avLst/>
          </a:prstGeom>
          <a:solidFill>
            <a:srgbClr val="EC3A3B"/>
          </a:solidFill>
          <a:ln w="9525" cap="flat" cmpd="sng">
            <a:solidFill>
              <a:srgbClr val="EC3A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4">
            <a:hlinkClick r:id="rId4" action="ppaction://hlinksldjump"/>
          </p:cNvPr>
          <p:cNvSpPr txBox="1"/>
          <p:nvPr/>
        </p:nvSpPr>
        <p:spPr>
          <a:xfrm>
            <a:off x="734875" y="1174950"/>
            <a:ext cx="942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FF2F2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Parenzo</a:t>
            </a:r>
            <a:endParaRPr sz="1700" u="sng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83" name="Google Shape;183;p24">
            <a:hlinkClick r:id="rId5" action="ppaction://hlinksldjump"/>
          </p:cNvPr>
          <p:cNvSpPr txBox="1"/>
          <p:nvPr/>
        </p:nvSpPr>
        <p:spPr>
          <a:xfrm>
            <a:off x="1584075" y="1779300"/>
            <a:ext cx="573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FF2F2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Pola</a:t>
            </a:r>
            <a:endParaRPr sz="1700" u="sng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/>
        </p:nvSpPr>
        <p:spPr>
          <a:xfrm>
            <a:off x="713225" y="1757550"/>
            <a:ext cx="7717500" cy="19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3378150" y="326925"/>
            <a:ext cx="10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 rotWithShape="1">
          <a:blip r:embed="rId3">
            <a:alphaModFix/>
          </a:blip>
          <a:srcRect l="19739" t="19513" r="21301" b="21266"/>
          <a:stretch/>
        </p:blipFill>
        <p:spPr>
          <a:xfrm>
            <a:off x="2250588" y="240075"/>
            <a:ext cx="4642775" cy="466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/>
          <p:nvPr/>
        </p:nvSpPr>
        <p:spPr>
          <a:xfrm rot="173827">
            <a:off x="3444242" y="970421"/>
            <a:ext cx="148390" cy="15411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>
            <a:hlinkClick r:id="" action="ppaction://noaction"/>
          </p:cNvPr>
          <p:cNvSpPr txBox="1"/>
          <p:nvPr/>
        </p:nvSpPr>
        <p:spPr>
          <a:xfrm>
            <a:off x="3596575" y="620275"/>
            <a:ext cx="1161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rgbClr val="FF0000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Garian</a:t>
            </a:r>
            <a:endParaRPr sz="2100" u="sng">
              <a:solidFill>
                <a:srgbClr val="FF0000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6" title="brooo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8" y="0"/>
            <a:ext cx="68580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1875"/>
            <a:ext cx="8839198" cy="39863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3" name="Google Shape;203;p27"/>
          <p:cNvSpPr txBox="1"/>
          <p:nvPr/>
        </p:nvSpPr>
        <p:spPr>
          <a:xfrm>
            <a:off x="0" y="4454236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Foto dell’incontro con il signor Massimo Pozzi, testimone di sopravvissuti di Parenzo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8" title="Video senza titolo - Realizzato con Clipchamp (3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8400" y="19050"/>
            <a:ext cx="68072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5" y="0"/>
            <a:ext cx="1843275" cy="2998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 rotWithShape="1">
          <a:blip r:embed="rId4">
            <a:alphaModFix/>
          </a:blip>
          <a:srcRect b="9066"/>
          <a:stretch/>
        </p:blipFill>
        <p:spPr>
          <a:xfrm>
            <a:off x="4572008" y="0"/>
            <a:ext cx="2192650" cy="2998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1400" y="2077175"/>
            <a:ext cx="2050550" cy="306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5113" y="2077175"/>
            <a:ext cx="2137457" cy="306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 txBox="1"/>
          <p:nvPr/>
        </p:nvSpPr>
        <p:spPr>
          <a:xfrm>
            <a:off x="372725" y="3255075"/>
            <a:ext cx="1515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“Gli incubi notturni, quello di correre e non raggiungere mai la meta, il riparo”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7168275" y="186350"/>
            <a:ext cx="1576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“[...] con una misera valigia di cartone contenente pochi preziosi ricordi di un’intera esistenza”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4879925" y="3147225"/>
            <a:ext cx="1576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“[...] siamo andati in questo paese per ripararci dai bombardamenti e ci stavano questi corpi sugli alberi”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2215100" y="-29050"/>
            <a:ext cx="21375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“[...] Per una settimana non ho parlato, poi mi rimasero delle assenze per cui io improvvisamente sbattevo gli occhi, perdevo il contatto con la realtà e guardavo il vuoto”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nitting Patterns Infographics by Slidesgo">
  <a:themeElements>
    <a:clrScheme name="Simple Light">
      <a:dk1>
        <a:srgbClr val="302926"/>
      </a:dk1>
      <a:lt1>
        <a:srgbClr val="E7E7E7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29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Presentazione su schermo (16:9)</PresentationFormat>
  <Paragraphs>20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Encode Sans Semi Condensed</vt:lpstr>
      <vt:lpstr>Roboto Condensed Light</vt:lpstr>
      <vt:lpstr>Abril Fatface</vt:lpstr>
      <vt:lpstr>Barlow Semi Condensed</vt:lpstr>
      <vt:lpstr>Nunito</vt:lpstr>
      <vt:lpstr>Knitting Patterns Infographics by Slidesgo</vt:lpstr>
      <vt:lpstr>Presentazione standard di PowerPoint</vt:lpstr>
      <vt:lpstr>IL RICORDO DI UNA VALIGIA</vt:lpstr>
      <vt:lpstr>I nostri incontri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aver visto il nostro progetto I ragazzi del liceo Blaise Pascal di Pomezia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Anne-Marie</dc:creator>
  <cp:lastModifiedBy>anna maria peduto</cp:lastModifiedBy>
  <cp:revision>1</cp:revision>
  <dcterms:modified xsi:type="dcterms:W3CDTF">2023-02-09T20:44:10Z</dcterms:modified>
</cp:coreProperties>
</file>